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7559675" cy="1069181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4490" userDrawn="1">
          <p15:clr>
            <a:srgbClr val="A4A3A4"/>
          </p15:clr>
        </p15:guide>
        <p15:guide id="3" pos="272" userDrawn="1">
          <p15:clr>
            <a:srgbClr val="A4A3A4"/>
          </p15:clr>
        </p15:guide>
        <p15:guide id="4" orient="horz" pos="87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F5F5"/>
    <a:srgbClr val="F3F3F3"/>
    <a:srgbClr val="E6E6E6"/>
    <a:srgbClr val="1A3260"/>
    <a:srgbClr val="3D3D3D"/>
    <a:srgbClr val="4590B8"/>
    <a:srgbClr val="99A1A9"/>
    <a:srgbClr val="8ADB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99" autoAdjust="0"/>
    <p:restoredTop sz="94660"/>
  </p:normalViewPr>
  <p:slideViewPr>
    <p:cSldViewPr snapToGrid="0" showGuides="1">
      <p:cViewPr>
        <p:scale>
          <a:sx n="121" d="100"/>
          <a:sy n="121" d="100"/>
        </p:scale>
        <p:origin x="456" y="92"/>
      </p:cViewPr>
      <p:guideLst>
        <p:guide orient="horz" pos="3368"/>
        <p:guide pos="4490"/>
        <p:guide pos="272"/>
        <p:guide orient="horz" pos="87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27824B-FF3C-43C9-A900-E7F047CDB508}" type="datetimeFigureOut">
              <a:rPr lang="fr-FR" smtClean="0"/>
              <a:t>26/06/2025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AB28B5-8A54-49A2-BE87-2A6740D82DF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2238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AB28B5-8A54-49A2-BE87-2A6740D82DF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18985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43F9E2-2ECE-CEEC-51D8-9CF58DA44F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4960" y="1749795"/>
            <a:ext cx="5669756" cy="3722335"/>
          </a:xfrm>
        </p:spPr>
        <p:txBody>
          <a:bodyPr anchor="b"/>
          <a:lstStyle>
            <a:lvl1pPr algn="ctr">
              <a:defRPr sz="3721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9DA7A0-B021-CBAB-9A96-8AFD7027DD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655D1A-A06D-9337-B5D0-F5B67F1D2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2B59-2A41-488F-9C66-11DF8173BF90}" type="datetimeFigureOut">
              <a:rPr lang="fr-FR" smtClean="0"/>
              <a:t>26/06/2025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170367-20C6-DD4E-EC9C-FE2FD7698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E618BF-7EB2-4994-5EA2-3AFEDD7A7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38A7F-5820-4CF4-8778-0F72F82243D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0351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C50EB9-9279-81AB-7B58-BEDC12F08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FAED59-DBB5-D5FF-2BEC-BCBEF84146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D5BE45-2C50-5978-18CB-210E6363D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2B59-2A41-488F-9C66-11DF8173BF90}" type="datetimeFigureOut">
              <a:rPr lang="fr-FR" smtClean="0"/>
              <a:t>26/06/2025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7EAA00-6156-7ED7-1401-A7A6B0080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5D6F4D-868B-5B11-6081-A5DF649A3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38A7F-5820-4CF4-8778-0F72F82243D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0409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10028D3-97EB-960C-B8FB-7ADF2063E1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409892" y="569240"/>
            <a:ext cx="1630055" cy="90608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DF5DA8-6D83-094A-118E-A301D18246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ACEBE2-3562-775F-86F2-BA5F45A03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2B59-2A41-488F-9C66-11DF8173BF90}" type="datetimeFigureOut">
              <a:rPr lang="fr-FR" smtClean="0"/>
              <a:t>26/06/2025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868DE3-8EC1-42FE-B1E9-13D421209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14FA11-0D1C-14A0-CC00-B455CFA24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38A7F-5820-4CF4-8778-0F72F82243D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617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EE65D-A202-DAEE-3DE4-3B5BA49E5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5BABED-5A5A-3839-1CC4-BBFB970D34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639EE9-7001-28A3-6C2E-D9CA45064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2B59-2A41-488F-9C66-11DF8173BF90}" type="datetimeFigureOut">
              <a:rPr lang="fr-FR" smtClean="0"/>
              <a:t>26/06/2025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D30F3D-0D0D-1A93-35BC-6428D2CCF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C3C237-4C5C-6A97-6DAE-2C0328240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38A7F-5820-4CF4-8778-0F72F82243D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6624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F5BB2-4277-4F13-B9A3-90CFCABB0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790" y="2665530"/>
            <a:ext cx="6520220" cy="4447496"/>
          </a:xfrm>
        </p:spPr>
        <p:txBody>
          <a:bodyPr anchor="b"/>
          <a:lstStyle>
            <a:lvl1pPr>
              <a:defRPr sz="3721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6A8134-277E-0B99-D64A-798F9496B5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5790" y="7155102"/>
            <a:ext cx="6520220" cy="2338833"/>
          </a:xfrm>
        </p:spPr>
        <p:txBody>
          <a:bodyPr/>
          <a:lstStyle>
            <a:lvl1pPr marL="0" indent="0">
              <a:buNone/>
              <a:defRPr sz="1488">
                <a:solidFill>
                  <a:schemeClr val="tx1">
                    <a:tint val="82000"/>
                  </a:schemeClr>
                </a:solidFill>
              </a:defRPr>
            </a:lvl1pPr>
            <a:lvl2pPr marL="283510" indent="0">
              <a:buNone/>
              <a:defRPr sz="1240">
                <a:solidFill>
                  <a:schemeClr val="tx1">
                    <a:tint val="82000"/>
                  </a:schemeClr>
                </a:solidFill>
              </a:defRPr>
            </a:lvl2pPr>
            <a:lvl3pPr marL="567019" indent="0">
              <a:buNone/>
              <a:defRPr sz="1116">
                <a:solidFill>
                  <a:schemeClr val="tx1">
                    <a:tint val="82000"/>
                  </a:schemeClr>
                </a:solidFill>
              </a:defRPr>
            </a:lvl3pPr>
            <a:lvl4pPr marL="850529" indent="0">
              <a:buNone/>
              <a:defRPr sz="992">
                <a:solidFill>
                  <a:schemeClr val="tx1">
                    <a:tint val="82000"/>
                  </a:schemeClr>
                </a:solidFill>
              </a:defRPr>
            </a:lvl4pPr>
            <a:lvl5pPr marL="1134039" indent="0">
              <a:buNone/>
              <a:defRPr sz="992">
                <a:solidFill>
                  <a:schemeClr val="tx1">
                    <a:tint val="82000"/>
                  </a:schemeClr>
                </a:solidFill>
              </a:defRPr>
            </a:lvl5pPr>
            <a:lvl6pPr marL="1417549" indent="0">
              <a:buNone/>
              <a:defRPr sz="992">
                <a:solidFill>
                  <a:schemeClr val="tx1">
                    <a:tint val="82000"/>
                  </a:schemeClr>
                </a:solidFill>
              </a:defRPr>
            </a:lvl6pPr>
            <a:lvl7pPr marL="1701058" indent="0">
              <a:buNone/>
              <a:defRPr sz="992">
                <a:solidFill>
                  <a:schemeClr val="tx1">
                    <a:tint val="82000"/>
                  </a:schemeClr>
                </a:solidFill>
              </a:defRPr>
            </a:lvl7pPr>
            <a:lvl8pPr marL="1984568" indent="0">
              <a:buNone/>
              <a:defRPr sz="992">
                <a:solidFill>
                  <a:schemeClr val="tx1">
                    <a:tint val="82000"/>
                  </a:schemeClr>
                </a:solidFill>
              </a:defRPr>
            </a:lvl8pPr>
            <a:lvl9pPr marL="2268078" indent="0">
              <a:buNone/>
              <a:defRPr sz="992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7CC530-8D88-D258-6C81-E46B42489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2B59-2A41-488F-9C66-11DF8173BF90}" type="datetimeFigureOut">
              <a:rPr lang="fr-FR" smtClean="0"/>
              <a:t>26/06/2025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2FCEF8-0BA3-0F54-265C-195654C31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BD08E7-C1D2-95BE-577D-DDB081A9B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38A7F-5820-4CF4-8778-0F72F82243D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2905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8420CF-32C8-FBD8-1AA6-F75F07729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8E5C28-FDCB-0652-0F65-FD8BC90361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3C0778-57C9-77B6-1E48-1B31115733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D673EC-EC8D-9DD0-D8F3-4DE1BA236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2B59-2A41-488F-9C66-11DF8173BF90}" type="datetimeFigureOut">
              <a:rPr lang="fr-FR" smtClean="0"/>
              <a:t>26/06/2025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CD35BF-D23C-F987-34B7-9C4CB5A82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4C9281-B2FF-E3F9-B59B-5051CE305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38A7F-5820-4CF4-8778-0F72F82243D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6268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DE8709-4E99-E214-8098-4CA01C1503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2" y="569241"/>
            <a:ext cx="6520220" cy="20665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E20818-383A-3BE2-5DE7-A821A4B7B1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0712" y="2620980"/>
            <a:ext cx="3198097" cy="1284502"/>
          </a:xfrm>
        </p:spPr>
        <p:txBody>
          <a:bodyPr anchor="b"/>
          <a:lstStyle>
            <a:lvl1pPr marL="0" indent="0">
              <a:buNone/>
              <a:defRPr sz="1488" b="1"/>
            </a:lvl1pPr>
            <a:lvl2pPr marL="283510" indent="0">
              <a:buNone/>
              <a:defRPr sz="1240" b="1"/>
            </a:lvl2pPr>
            <a:lvl3pPr marL="567019" indent="0">
              <a:buNone/>
              <a:defRPr sz="1116" b="1"/>
            </a:lvl3pPr>
            <a:lvl4pPr marL="850529" indent="0">
              <a:buNone/>
              <a:defRPr sz="992" b="1"/>
            </a:lvl4pPr>
            <a:lvl5pPr marL="1134039" indent="0">
              <a:buNone/>
              <a:defRPr sz="992" b="1"/>
            </a:lvl5pPr>
            <a:lvl6pPr marL="1417549" indent="0">
              <a:buNone/>
              <a:defRPr sz="992" b="1"/>
            </a:lvl6pPr>
            <a:lvl7pPr marL="1701058" indent="0">
              <a:buNone/>
              <a:defRPr sz="992" b="1"/>
            </a:lvl7pPr>
            <a:lvl8pPr marL="1984568" indent="0">
              <a:buNone/>
              <a:defRPr sz="992" b="1"/>
            </a:lvl8pPr>
            <a:lvl9pPr marL="2268078" indent="0">
              <a:buNone/>
              <a:defRPr sz="99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C4CF1C-AF52-95F5-DC62-F5013D2A48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0712" y="3905482"/>
            <a:ext cx="3198097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BE820B1-D044-610B-B7AA-BD158F7B0A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827085" y="2620980"/>
            <a:ext cx="3213847" cy="1284502"/>
          </a:xfrm>
        </p:spPr>
        <p:txBody>
          <a:bodyPr anchor="b"/>
          <a:lstStyle>
            <a:lvl1pPr marL="0" indent="0">
              <a:buNone/>
              <a:defRPr sz="1488" b="1"/>
            </a:lvl1pPr>
            <a:lvl2pPr marL="283510" indent="0">
              <a:buNone/>
              <a:defRPr sz="1240" b="1"/>
            </a:lvl2pPr>
            <a:lvl3pPr marL="567019" indent="0">
              <a:buNone/>
              <a:defRPr sz="1116" b="1"/>
            </a:lvl3pPr>
            <a:lvl4pPr marL="850529" indent="0">
              <a:buNone/>
              <a:defRPr sz="992" b="1"/>
            </a:lvl4pPr>
            <a:lvl5pPr marL="1134039" indent="0">
              <a:buNone/>
              <a:defRPr sz="992" b="1"/>
            </a:lvl5pPr>
            <a:lvl6pPr marL="1417549" indent="0">
              <a:buNone/>
              <a:defRPr sz="992" b="1"/>
            </a:lvl6pPr>
            <a:lvl7pPr marL="1701058" indent="0">
              <a:buNone/>
              <a:defRPr sz="992" b="1"/>
            </a:lvl7pPr>
            <a:lvl8pPr marL="1984568" indent="0">
              <a:buNone/>
              <a:defRPr sz="992" b="1"/>
            </a:lvl8pPr>
            <a:lvl9pPr marL="2268078" indent="0">
              <a:buNone/>
              <a:defRPr sz="99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4523C4-1828-E29B-9863-BD0660E195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827085" y="3905482"/>
            <a:ext cx="3213847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12DC31-DBDA-2423-AAD0-D028C56E9C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2B59-2A41-488F-9C66-11DF8173BF90}" type="datetimeFigureOut">
              <a:rPr lang="fr-FR" smtClean="0"/>
              <a:t>26/06/2025</a:t>
            </a:fld>
            <a:endParaRPr lang="fr-F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D3C616-3F77-DCB0-A478-B51B4D797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92F2FA8-987D-B8E7-26C3-B6D9576CA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38A7F-5820-4CF4-8778-0F72F82243D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849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8BD1C-76B3-C31D-4A28-874B429CF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BA2F49-6DEF-FD40-7226-D50934C67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2B59-2A41-488F-9C66-11DF8173BF90}" type="datetimeFigureOut">
              <a:rPr lang="fr-FR" smtClean="0"/>
              <a:t>26/06/2025</a:t>
            </a:fld>
            <a:endParaRPr lang="fr-F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A226E0-B9F5-5D8C-47A1-914AB34AB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A0F248-8AAA-CD71-8C26-93C6B800F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38A7F-5820-4CF4-8778-0F72F82243D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9195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7227B0-48C5-0858-BCC5-F4B077750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2B59-2A41-488F-9C66-11DF8173BF90}" type="datetimeFigureOut">
              <a:rPr lang="fr-FR" smtClean="0"/>
              <a:t>26/06/2025</a:t>
            </a:fld>
            <a:endParaRPr lang="fr-F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BA1ABA8-83DD-ED7A-B96A-91A4AFCBD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C34CA2-FBE7-0DE6-E25C-B4937136F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38A7F-5820-4CF4-8778-0F72F82243D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3565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D8DC77-E8BF-1200-79EF-7F7C771E54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1984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43463E-2B9A-7543-63A9-920B96CE9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3847" y="1539424"/>
            <a:ext cx="3827085" cy="7598117"/>
          </a:xfrm>
        </p:spPr>
        <p:txBody>
          <a:bodyPr/>
          <a:lstStyle>
            <a:lvl1pPr>
              <a:defRPr sz="1984"/>
            </a:lvl1pPr>
            <a:lvl2pPr>
              <a:defRPr sz="1736"/>
            </a:lvl2pPr>
            <a:lvl3pPr>
              <a:defRPr sz="1488"/>
            </a:lvl3pPr>
            <a:lvl4pPr>
              <a:defRPr sz="1240"/>
            </a:lvl4pPr>
            <a:lvl5pPr>
              <a:defRPr sz="1240"/>
            </a:lvl5pPr>
            <a:lvl6pPr>
              <a:defRPr sz="1240"/>
            </a:lvl6pPr>
            <a:lvl7pPr>
              <a:defRPr sz="1240"/>
            </a:lvl7pPr>
            <a:lvl8pPr>
              <a:defRPr sz="1240"/>
            </a:lvl8pPr>
            <a:lvl9pPr>
              <a:defRPr sz="124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295C03-03AD-C4AD-0EA2-E4665FF66D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992"/>
            </a:lvl1pPr>
            <a:lvl2pPr marL="283510" indent="0">
              <a:buNone/>
              <a:defRPr sz="868"/>
            </a:lvl2pPr>
            <a:lvl3pPr marL="567019" indent="0">
              <a:buNone/>
              <a:defRPr sz="744"/>
            </a:lvl3pPr>
            <a:lvl4pPr marL="850529" indent="0">
              <a:buNone/>
              <a:defRPr sz="620"/>
            </a:lvl4pPr>
            <a:lvl5pPr marL="1134039" indent="0">
              <a:buNone/>
              <a:defRPr sz="620"/>
            </a:lvl5pPr>
            <a:lvl6pPr marL="1417549" indent="0">
              <a:buNone/>
              <a:defRPr sz="620"/>
            </a:lvl6pPr>
            <a:lvl7pPr marL="1701058" indent="0">
              <a:buNone/>
              <a:defRPr sz="620"/>
            </a:lvl7pPr>
            <a:lvl8pPr marL="1984568" indent="0">
              <a:buNone/>
              <a:defRPr sz="620"/>
            </a:lvl8pPr>
            <a:lvl9pPr marL="2268078" indent="0">
              <a:buNone/>
              <a:defRPr sz="62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59126D-77E4-6F71-D1AB-BBF7CAE13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2B59-2A41-488F-9C66-11DF8173BF90}" type="datetimeFigureOut">
              <a:rPr lang="fr-FR" smtClean="0"/>
              <a:t>26/06/2025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61DA40-9326-44FD-0927-F0B8FC58A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0EF3F8-7165-9EE9-4242-27876E00C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38A7F-5820-4CF4-8778-0F72F82243D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0496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65858-EC59-A6A6-C516-761D7BCF67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1984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2365C57-C3A0-8487-08BF-7DF255883F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213847" y="1539424"/>
            <a:ext cx="3827085" cy="7598117"/>
          </a:xfrm>
        </p:spPr>
        <p:txBody>
          <a:bodyPr/>
          <a:lstStyle>
            <a:lvl1pPr marL="0" indent="0">
              <a:buNone/>
              <a:defRPr sz="1984"/>
            </a:lvl1pPr>
            <a:lvl2pPr marL="283510" indent="0">
              <a:buNone/>
              <a:defRPr sz="1736"/>
            </a:lvl2pPr>
            <a:lvl3pPr marL="567019" indent="0">
              <a:buNone/>
              <a:defRPr sz="1488"/>
            </a:lvl3pPr>
            <a:lvl4pPr marL="850529" indent="0">
              <a:buNone/>
              <a:defRPr sz="1240"/>
            </a:lvl4pPr>
            <a:lvl5pPr marL="1134039" indent="0">
              <a:buNone/>
              <a:defRPr sz="1240"/>
            </a:lvl5pPr>
            <a:lvl6pPr marL="1417549" indent="0">
              <a:buNone/>
              <a:defRPr sz="1240"/>
            </a:lvl6pPr>
            <a:lvl7pPr marL="1701058" indent="0">
              <a:buNone/>
              <a:defRPr sz="1240"/>
            </a:lvl7pPr>
            <a:lvl8pPr marL="1984568" indent="0">
              <a:buNone/>
              <a:defRPr sz="1240"/>
            </a:lvl8pPr>
            <a:lvl9pPr marL="2268078" indent="0">
              <a:buNone/>
              <a:defRPr sz="1240"/>
            </a:lvl9pPr>
          </a:lstStyle>
          <a:p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6A5838-E524-002B-5919-6FADEB8FFB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992"/>
            </a:lvl1pPr>
            <a:lvl2pPr marL="283510" indent="0">
              <a:buNone/>
              <a:defRPr sz="868"/>
            </a:lvl2pPr>
            <a:lvl3pPr marL="567019" indent="0">
              <a:buNone/>
              <a:defRPr sz="744"/>
            </a:lvl3pPr>
            <a:lvl4pPr marL="850529" indent="0">
              <a:buNone/>
              <a:defRPr sz="620"/>
            </a:lvl4pPr>
            <a:lvl5pPr marL="1134039" indent="0">
              <a:buNone/>
              <a:defRPr sz="620"/>
            </a:lvl5pPr>
            <a:lvl6pPr marL="1417549" indent="0">
              <a:buNone/>
              <a:defRPr sz="620"/>
            </a:lvl6pPr>
            <a:lvl7pPr marL="1701058" indent="0">
              <a:buNone/>
              <a:defRPr sz="620"/>
            </a:lvl7pPr>
            <a:lvl8pPr marL="1984568" indent="0">
              <a:buNone/>
              <a:defRPr sz="620"/>
            </a:lvl8pPr>
            <a:lvl9pPr marL="2268078" indent="0">
              <a:buNone/>
              <a:defRPr sz="62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E1E253-604D-B546-82CE-F231FAFC5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2B59-2A41-488F-9C66-11DF8173BF90}" type="datetimeFigureOut">
              <a:rPr lang="fr-FR" smtClean="0"/>
              <a:t>26/06/2025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7F2BB2-ACCD-76E9-0A78-6E5FFA4A2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5AF1EE-C5BC-1130-FCD6-440F7CE03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38A7F-5820-4CF4-8778-0F72F82243D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4123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D00C4AB-6878-DF2E-8CCD-DA67365711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569241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0A1F17-7383-88A4-FCB5-48D1890A23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D92658-5378-1344-0402-7A6868FA3F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19728" y="9909727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44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91D2B59-2A41-488F-9C66-11DF8173BF90}" type="datetimeFigureOut">
              <a:rPr lang="fr-FR" smtClean="0"/>
              <a:t>26/06/2025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1F2B5C-B095-0337-8BA9-557FACC95C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04143" y="9909727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44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79EAD4-E2C8-7F00-4006-26BF944E99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39020" y="9909727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44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2C38A7F-5820-4CF4-8778-0F72F82243D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3912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72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736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240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4ABB9C-2B1C-7856-B918-7BFB0B891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7" y="-45901"/>
            <a:ext cx="4970481" cy="1264232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defRPr/>
            </a:pPr>
            <a:r>
              <a:rPr lang="en-US" sz="2600" b="1" dirty="0">
                <a:solidFill>
                  <a:schemeClr val="bg1"/>
                </a:solidFill>
                <a:latin typeface="FrontPage"/>
                <a:ea typeface="Inter"/>
              </a:rPr>
              <a:t>Title of the poster</a:t>
            </a:r>
            <a:br>
              <a:rPr lang="en-US" sz="1000" dirty="0">
                <a:solidFill>
                  <a:schemeClr val="bg1"/>
                </a:solidFill>
                <a:latin typeface="FrontPage"/>
              </a:rPr>
            </a:br>
            <a:r>
              <a:rPr lang="en-US" sz="1000" b="1" dirty="0">
                <a:solidFill>
                  <a:schemeClr val="bg1"/>
                </a:solidFill>
                <a:latin typeface="FrontPage"/>
              </a:rPr>
              <a:t>Alex Schmidt</a:t>
            </a:r>
            <a:r>
              <a:rPr lang="en-US" sz="1000" b="1" baseline="30000" dirty="0">
                <a:solidFill>
                  <a:schemeClr val="bg1"/>
                </a:solidFill>
                <a:latin typeface="FrontPage"/>
              </a:rPr>
              <a:t>1</a:t>
            </a:r>
            <a:r>
              <a:rPr lang="en-US" sz="1000" b="1" dirty="0">
                <a:solidFill>
                  <a:schemeClr val="bg1"/>
                </a:solidFill>
                <a:latin typeface="FrontPage"/>
              </a:rPr>
              <a:t>, Antonio Jones</a:t>
            </a:r>
            <a:r>
              <a:rPr lang="en-US" sz="1000" b="1" baseline="30000" dirty="0">
                <a:solidFill>
                  <a:schemeClr val="bg1"/>
                </a:solidFill>
                <a:latin typeface="FrontPage"/>
              </a:rPr>
              <a:t>1,2</a:t>
            </a:r>
            <a:r>
              <a:rPr lang="en-US" sz="1000" b="1" dirty="0">
                <a:solidFill>
                  <a:schemeClr val="bg1"/>
                </a:solidFill>
                <a:latin typeface="FrontPage"/>
              </a:rPr>
              <a:t>, and Sina Meyer</a:t>
            </a:r>
            <a:r>
              <a:rPr lang="en-US" sz="1000" b="1" baseline="30000" dirty="0">
                <a:solidFill>
                  <a:schemeClr val="bg1"/>
                </a:solidFill>
                <a:latin typeface="FrontPage"/>
              </a:rPr>
              <a:t>2</a:t>
            </a:r>
            <a:br>
              <a:rPr lang="en-US" sz="1000" b="1" dirty="0">
                <a:solidFill>
                  <a:schemeClr val="bg1"/>
                </a:solidFill>
                <a:latin typeface="FrontPage"/>
              </a:rPr>
            </a:br>
            <a:r>
              <a:rPr lang="en-US" sz="1000" baseline="30000" dirty="0">
                <a:solidFill>
                  <a:schemeClr val="bg1"/>
                </a:solidFill>
                <a:latin typeface="FrontPage"/>
              </a:rPr>
              <a:t>1</a:t>
            </a:r>
            <a:r>
              <a:rPr lang="en-GB" sz="1000" dirty="0">
                <a:solidFill>
                  <a:schemeClr val="bg1"/>
                </a:solidFill>
                <a:latin typeface="FrontPage"/>
              </a:rPr>
              <a:t>Institute of Sport Science, TU Darmstadt, Germany</a:t>
            </a:r>
            <a:br>
              <a:rPr lang="en-US" sz="1000" dirty="0">
                <a:solidFill>
                  <a:schemeClr val="bg1"/>
                </a:solidFill>
                <a:latin typeface="FrontPage"/>
              </a:rPr>
            </a:br>
            <a:r>
              <a:rPr lang="en-US" sz="1000" baseline="30000" dirty="0">
                <a:solidFill>
                  <a:schemeClr val="bg1"/>
                </a:solidFill>
                <a:latin typeface="FrontPage"/>
              </a:rPr>
              <a:t>2</a:t>
            </a:r>
            <a:r>
              <a:rPr lang="en-US" sz="1000" dirty="0">
                <a:solidFill>
                  <a:schemeClr val="bg1"/>
                </a:solidFill>
                <a:latin typeface="FrontPage"/>
              </a:rPr>
              <a:t>Department of Biology, TU Berlin, Germany</a:t>
            </a:r>
            <a:endParaRPr lang="fr-FR" sz="1000" dirty="0">
              <a:solidFill>
                <a:schemeClr val="bg1"/>
              </a:solidFill>
              <a:latin typeface="FrontPage"/>
            </a:endParaRPr>
          </a:p>
        </p:txBody>
      </p:sp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D66AC294-C217-7704-6642-31EA404D1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84480" y="1630861"/>
            <a:ext cx="3373120" cy="1799723"/>
          </a:xfrm>
          <a:ln w="25400">
            <a:solidFill>
              <a:srgbClr val="3D3D3D"/>
            </a:solidFill>
            <a:miter lim="800000"/>
          </a:ln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n-US" sz="800" dirty="0">
              <a:latin typeface="FrontPage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000" b="1" dirty="0">
                <a:latin typeface="FrontPage"/>
              </a:rPr>
              <a:t>[Headings]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000" dirty="0">
                <a:latin typeface="FrontPage"/>
              </a:rPr>
              <a:t>The poster size should </a:t>
            </a:r>
            <a:r>
              <a:rPr lang="en-US" sz="1000">
                <a:latin typeface="FrontPage"/>
              </a:rPr>
              <a:t>be A0 </a:t>
            </a:r>
            <a:r>
              <a:rPr lang="en-US" sz="1000" dirty="0">
                <a:latin typeface="FrontPage"/>
              </a:rPr>
              <a:t>and manuscript should be written in English, in two columns with single spacing. The text should be 10 pt. Reference should appear in a separate bibliography at the end of the paper, with items referred to with numerals in square brackets [1] [1-2].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5D50595-1126-1422-4C50-C6EF76D11779}"/>
              </a:ext>
            </a:extLst>
          </p:cNvPr>
          <p:cNvSpPr/>
          <p:nvPr/>
        </p:nvSpPr>
        <p:spPr>
          <a:xfrm>
            <a:off x="99060" y="9620704"/>
            <a:ext cx="702881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288000" algn="just"/>
            <a:r>
              <a:rPr lang="de-DE" sz="800" dirty="0">
                <a:solidFill>
                  <a:srgbClr val="000000"/>
                </a:solidFill>
                <a:latin typeface="FrontPage"/>
              </a:rPr>
              <a:t>[1] </a:t>
            </a:r>
            <a:r>
              <a:rPr lang="en-US" sz="800" dirty="0">
                <a:solidFill>
                  <a:srgbClr val="000000"/>
                </a:solidFill>
                <a:latin typeface="FrontPage"/>
              </a:rPr>
              <a:t>R. J. Full and D. E. </a:t>
            </a:r>
            <a:r>
              <a:rPr lang="en-US" sz="800" dirty="0" err="1">
                <a:solidFill>
                  <a:srgbClr val="000000"/>
                </a:solidFill>
                <a:latin typeface="FrontPage"/>
              </a:rPr>
              <a:t>Koditschek</a:t>
            </a:r>
            <a:r>
              <a:rPr lang="en-US" sz="800" dirty="0">
                <a:solidFill>
                  <a:srgbClr val="000000"/>
                </a:solidFill>
                <a:latin typeface="FrontPage"/>
              </a:rPr>
              <a:t>, "Templates and anchors: neuromechanical hypotheses of legged locomotion on land", </a:t>
            </a:r>
            <a:r>
              <a:rPr lang="en-US" sz="800" i="1" dirty="0">
                <a:solidFill>
                  <a:srgbClr val="000000"/>
                </a:solidFill>
                <a:latin typeface="FrontPage"/>
              </a:rPr>
              <a:t>Journal of experimental biology</a:t>
            </a:r>
            <a:r>
              <a:rPr lang="en-US" sz="800" dirty="0">
                <a:solidFill>
                  <a:srgbClr val="000000"/>
                </a:solidFill>
                <a:latin typeface="FrontPage"/>
              </a:rPr>
              <a:t>, vol. 202, no. 23, pp. 3325-3332, 1999.</a:t>
            </a:r>
            <a:r>
              <a:rPr lang="de-DE" sz="800" dirty="0">
                <a:solidFill>
                  <a:srgbClr val="000000"/>
                </a:solidFill>
                <a:latin typeface="FrontPage"/>
              </a:rPr>
              <a:t> </a:t>
            </a:r>
          </a:p>
          <a:p>
            <a:pPr marL="533400" indent="-288000"/>
            <a:r>
              <a:rPr lang="de-DE" sz="800" dirty="0">
                <a:solidFill>
                  <a:srgbClr val="000000"/>
                </a:solidFill>
                <a:latin typeface="FrontPage"/>
              </a:rPr>
              <a:t>[2] </a:t>
            </a:r>
            <a:r>
              <a:rPr lang="en-US" sz="800" dirty="0">
                <a:solidFill>
                  <a:srgbClr val="000000"/>
                </a:solidFill>
                <a:latin typeface="FrontPage"/>
              </a:rPr>
              <a:t>R. </a:t>
            </a:r>
            <a:r>
              <a:rPr lang="en-US" sz="800" dirty="0" err="1">
                <a:solidFill>
                  <a:srgbClr val="000000"/>
                </a:solidFill>
                <a:latin typeface="FrontPage"/>
              </a:rPr>
              <a:t>Blickhan</a:t>
            </a:r>
            <a:r>
              <a:rPr lang="en-US" sz="800" dirty="0">
                <a:solidFill>
                  <a:srgbClr val="000000"/>
                </a:solidFill>
                <a:latin typeface="FrontPage"/>
              </a:rPr>
              <a:t>, "The spring-mass model for running and hopping", </a:t>
            </a:r>
            <a:r>
              <a:rPr lang="en-US" sz="800" i="1" dirty="0">
                <a:solidFill>
                  <a:srgbClr val="000000"/>
                </a:solidFill>
                <a:latin typeface="FrontPage"/>
              </a:rPr>
              <a:t>Journal of biomechanics</a:t>
            </a:r>
            <a:r>
              <a:rPr lang="en-US" sz="800" dirty="0">
                <a:solidFill>
                  <a:srgbClr val="000000"/>
                </a:solidFill>
                <a:latin typeface="FrontPage"/>
              </a:rPr>
              <a:t>, vol. 22, no. 11–12, pp. 1217-1227, 1989.</a:t>
            </a:r>
            <a:endParaRPr lang="de-DE" sz="800" dirty="0">
              <a:solidFill>
                <a:srgbClr val="000000"/>
              </a:solidFill>
              <a:latin typeface="FrontPage"/>
            </a:endParaRPr>
          </a:p>
        </p:txBody>
      </p:sp>
      <p:sp>
        <p:nvSpPr>
          <p:cNvPr id="23" name="Text Box 444">
            <a:extLst>
              <a:ext uri="{FF2B5EF4-FFF2-40B4-BE49-F238E27FC236}">
                <a16:creationId xmlns:a16="http://schemas.microsoft.com/office/drawing/2014/main" id="{C517487E-3073-D381-5095-A8E8F4BADEF6}"/>
              </a:ext>
            </a:extLst>
          </p:cNvPr>
          <p:cNvSpPr/>
          <p:nvPr/>
        </p:nvSpPr>
        <p:spPr bwMode="auto">
          <a:xfrm>
            <a:off x="574707" y="1483360"/>
            <a:ext cx="1530317" cy="30412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180000" tIns="43914" rIns="180000" bIns="43914">
            <a:spAutoFit/>
          </a:bodyPr>
          <a:lstStyle>
            <a:lvl1pPr defTabSz="3829050">
              <a:defRPr sz="8200">
                <a:solidFill>
                  <a:schemeClr val="tx1"/>
                </a:solidFill>
                <a:latin typeface="Arial"/>
              </a:defRPr>
            </a:lvl1pPr>
            <a:lvl2pPr marL="742950" indent="-285750" defTabSz="3829050">
              <a:defRPr sz="8200">
                <a:solidFill>
                  <a:schemeClr val="tx1"/>
                </a:solidFill>
                <a:latin typeface="Arial"/>
              </a:defRPr>
            </a:lvl2pPr>
            <a:lvl3pPr marL="1143000" indent="-228600" defTabSz="3829050">
              <a:defRPr sz="8200">
                <a:solidFill>
                  <a:schemeClr val="tx1"/>
                </a:solidFill>
                <a:latin typeface="Arial"/>
              </a:defRPr>
            </a:lvl3pPr>
            <a:lvl4pPr marL="1600200" indent="-228600" defTabSz="3829050">
              <a:defRPr sz="8200">
                <a:solidFill>
                  <a:schemeClr val="tx1"/>
                </a:solidFill>
                <a:latin typeface="Arial"/>
              </a:defRPr>
            </a:lvl4pPr>
            <a:lvl5pPr marL="2057400" indent="-228600" defTabSz="3829050">
              <a:defRPr sz="8200">
                <a:solidFill>
                  <a:schemeClr val="tx1"/>
                </a:solidFill>
                <a:latin typeface="Arial"/>
              </a:defRPr>
            </a:lvl5pPr>
            <a:lvl6pPr marL="2514600" indent="-228600" defTabSz="3829050">
              <a:spcBef>
                <a:spcPts val="0"/>
              </a:spcBef>
              <a:spcAft>
                <a:spcPts val="0"/>
              </a:spcAft>
              <a:defRPr sz="8200">
                <a:solidFill>
                  <a:schemeClr val="tx1"/>
                </a:solidFill>
                <a:latin typeface="Arial"/>
              </a:defRPr>
            </a:lvl6pPr>
            <a:lvl7pPr marL="2971800" indent="-228600" defTabSz="3829050">
              <a:spcBef>
                <a:spcPts val="0"/>
              </a:spcBef>
              <a:spcAft>
                <a:spcPts val="0"/>
              </a:spcAft>
              <a:defRPr sz="8200">
                <a:solidFill>
                  <a:schemeClr val="tx1"/>
                </a:solidFill>
                <a:latin typeface="Arial"/>
              </a:defRPr>
            </a:lvl7pPr>
            <a:lvl8pPr marL="3429000" indent="-228600" defTabSz="3829050">
              <a:spcBef>
                <a:spcPts val="0"/>
              </a:spcBef>
              <a:spcAft>
                <a:spcPts val="0"/>
              </a:spcAft>
              <a:defRPr sz="8200">
                <a:solidFill>
                  <a:schemeClr val="tx1"/>
                </a:solidFill>
                <a:latin typeface="Arial"/>
              </a:defRPr>
            </a:lvl8pPr>
            <a:lvl9pPr marL="3886200" indent="-228600" defTabSz="3829050">
              <a:spcBef>
                <a:spcPts val="0"/>
              </a:spcBef>
              <a:spcAft>
                <a:spcPts val="0"/>
              </a:spcAft>
              <a:defRPr sz="8200">
                <a:solidFill>
                  <a:schemeClr val="tx1"/>
                </a:solidFill>
                <a:latin typeface="Arial"/>
              </a:defRPr>
            </a:lvl9pPr>
          </a:lstStyle>
          <a:p>
            <a:pPr>
              <a:spcBef>
                <a:spcPts val="0"/>
              </a:spcBef>
              <a:defRPr/>
            </a:pPr>
            <a:r>
              <a:rPr lang="de-DE" sz="1400" b="1" dirty="0">
                <a:latin typeface="FrontPage"/>
                <a:ea typeface="FrontPage"/>
              </a:rPr>
              <a:t>INTRODUCTION</a:t>
            </a:r>
            <a:endParaRPr sz="1400" b="1" dirty="0">
              <a:latin typeface="FrontPage"/>
              <a:ea typeface="FrontPage"/>
            </a:endParaRPr>
          </a:p>
        </p:txBody>
      </p:sp>
      <p:sp>
        <p:nvSpPr>
          <p:cNvPr id="60" name="Content Placeholder 17">
            <a:extLst>
              <a:ext uri="{FF2B5EF4-FFF2-40B4-BE49-F238E27FC236}">
                <a16:creationId xmlns:a16="http://schemas.microsoft.com/office/drawing/2014/main" id="{3380204C-CCA3-C7E7-DD93-36D286AAEDCD}"/>
              </a:ext>
            </a:extLst>
          </p:cNvPr>
          <p:cNvSpPr txBox="1">
            <a:spLocks/>
          </p:cNvSpPr>
          <p:nvPr/>
        </p:nvSpPr>
        <p:spPr>
          <a:xfrm>
            <a:off x="3900230" y="1630860"/>
            <a:ext cx="3373119" cy="3580153"/>
          </a:xfrm>
          <a:prstGeom prst="rect">
            <a:avLst/>
          </a:prstGeom>
          <a:ln w="25400">
            <a:solidFill>
              <a:srgbClr val="3D3D3D"/>
            </a:solidFill>
            <a:miter lim="800000"/>
          </a:ln>
        </p:spPr>
        <p:txBody>
          <a:bodyPr vert="horz" lIns="91440" tIns="45720" rIns="91440" bIns="45720" rtlCol="0">
            <a:normAutofit/>
          </a:bodyPr>
          <a:lstStyle>
            <a:lvl1pPr marL="141755" indent="-141755" algn="l" defTabSz="567019" rtl="0" eaLnBrk="1" latinLnBrk="0" hangingPunct="1">
              <a:lnSpc>
                <a:spcPct val="90000"/>
              </a:lnSpc>
              <a:spcBef>
                <a:spcPts val="620"/>
              </a:spcBef>
              <a:buFont typeface="Arial" panose="020B0604020202020204" pitchFamily="34" charset="0"/>
              <a:buChar char="•"/>
              <a:defRPr sz="173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25265" indent="-141755" algn="l" defTabSz="567019" rtl="0" eaLnBrk="1" latinLnBrk="0" hangingPunct="1">
              <a:lnSpc>
                <a:spcPct val="90000"/>
              </a:lnSpc>
              <a:spcBef>
                <a:spcPts val="310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08774" indent="-141755" algn="l" defTabSz="567019" rtl="0" eaLnBrk="1" latinLnBrk="0" hangingPunct="1">
              <a:lnSpc>
                <a:spcPct val="90000"/>
              </a:lnSpc>
              <a:spcBef>
                <a:spcPts val="310"/>
              </a:spcBef>
              <a:buFont typeface="Arial" panose="020B0604020202020204" pitchFamily="34" charset="0"/>
              <a:buChar char="•"/>
              <a:defRPr sz="1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92284" indent="-141755" algn="l" defTabSz="567019" rtl="0" eaLnBrk="1" latinLnBrk="0" hangingPunct="1">
              <a:lnSpc>
                <a:spcPct val="90000"/>
              </a:lnSpc>
              <a:spcBef>
                <a:spcPts val="310"/>
              </a:spcBef>
              <a:buFont typeface="Arial" panose="020B0604020202020204" pitchFamily="34" charset="0"/>
              <a:buChar char="•"/>
              <a:defRPr sz="11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75794" indent="-141755" algn="l" defTabSz="567019" rtl="0" eaLnBrk="1" latinLnBrk="0" hangingPunct="1">
              <a:lnSpc>
                <a:spcPct val="90000"/>
              </a:lnSpc>
              <a:spcBef>
                <a:spcPts val="310"/>
              </a:spcBef>
              <a:buFont typeface="Arial" panose="020B0604020202020204" pitchFamily="34" charset="0"/>
              <a:buChar char="•"/>
              <a:defRPr sz="11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59303" indent="-141755" algn="l" defTabSz="567019" rtl="0" eaLnBrk="1" latinLnBrk="0" hangingPunct="1">
              <a:lnSpc>
                <a:spcPct val="90000"/>
              </a:lnSpc>
              <a:spcBef>
                <a:spcPts val="310"/>
              </a:spcBef>
              <a:buFont typeface="Arial" panose="020B0604020202020204" pitchFamily="34" charset="0"/>
              <a:buChar char="•"/>
              <a:defRPr sz="11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42813" indent="-141755" algn="l" defTabSz="567019" rtl="0" eaLnBrk="1" latinLnBrk="0" hangingPunct="1">
              <a:lnSpc>
                <a:spcPct val="90000"/>
              </a:lnSpc>
              <a:spcBef>
                <a:spcPts val="310"/>
              </a:spcBef>
              <a:buFont typeface="Arial" panose="020B0604020202020204" pitchFamily="34" charset="0"/>
              <a:buChar char="•"/>
              <a:defRPr sz="11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26323" indent="-141755" algn="l" defTabSz="567019" rtl="0" eaLnBrk="1" latinLnBrk="0" hangingPunct="1">
              <a:lnSpc>
                <a:spcPct val="90000"/>
              </a:lnSpc>
              <a:spcBef>
                <a:spcPts val="310"/>
              </a:spcBef>
              <a:buFont typeface="Arial" panose="020B0604020202020204" pitchFamily="34" charset="0"/>
              <a:buChar char="•"/>
              <a:defRPr sz="11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09833" indent="-141755" algn="l" defTabSz="567019" rtl="0" eaLnBrk="1" latinLnBrk="0" hangingPunct="1">
              <a:lnSpc>
                <a:spcPct val="90000"/>
              </a:lnSpc>
              <a:spcBef>
                <a:spcPts val="310"/>
              </a:spcBef>
              <a:buFont typeface="Arial" panose="020B0604020202020204" pitchFamily="34" charset="0"/>
              <a:buChar char="•"/>
              <a:defRPr sz="11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5670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ontPage"/>
              <a:ea typeface="+mn-ea"/>
              <a:cs typeface="+mn-cs"/>
            </a:endParaRPr>
          </a:p>
          <a:p>
            <a:pPr marL="0" marR="0" lvl="0" indent="0" algn="just" defTabSz="5670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ontPage"/>
                <a:ea typeface="+mn-ea"/>
                <a:cs typeface="+mn-cs"/>
              </a:rPr>
              <a:t>[Headings]</a:t>
            </a:r>
          </a:p>
          <a:p>
            <a:pPr marL="0" marR="0" lvl="0" indent="0" algn="just" defTabSz="5670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ontPage"/>
                <a:ea typeface="+mn-ea"/>
                <a:cs typeface="+mn-cs"/>
              </a:rPr>
              <a:t>Lorem  ipsum  dolor  sit 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ontPage"/>
                <a:ea typeface="+mn-ea"/>
                <a:cs typeface="+mn-cs"/>
              </a:rPr>
              <a:t>amet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ontPage"/>
                <a:ea typeface="+mn-ea"/>
                <a:cs typeface="+mn-cs"/>
              </a:rPr>
              <a:t>, 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ontPage"/>
                <a:ea typeface="+mn-ea"/>
                <a:cs typeface="+mn-cs"/>
              </a:rPr>
              <a:t>consectetuer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ontPage"/>
                <a:ea typeface="+mn-ea"/>
                <a:cs typeface="+mn-cs"/>
              </a:rPr>
              <a:t> 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ontPage"/>
                <a:ea typeface="+mn-ea"/>
                <a:cs typeface="+mn-cs"/>
              </a:rPr>
              <a:t>adipiscing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ontPage"/>
                <a:ea typeface="+mn-ea"/>
                <a:cs typeface="+mn-cs"/>
              </a:rPr>
              <a:t> 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ontPage"/>
                <a:ea typeface="+mn-ea"/>
                <a:cs typeface="+mn-cs"/>
              </a:rPr>
              <a:t>elit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ontPage"/>
                <a:ea typeface="+mn-ea"/>
                <a:cs typeface="+mn-cs"/>
              </a:rPr>
              <a:t>.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ontPage"/>
                <a:ea typeface="+mn-ea"/>
                <a:cs typeface="+mn-cs"/>
              </a:rPr>
              <a:t>Etiam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ontPage"/>
                <a:ea typeface="+mn-ea"/>
                <a:cs typeface="+mn-cs"/>
              </a:rPr>
              <a:t> 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ontPage"/>
                <a:ea typeface="+mn-ea"/>
                <a:cs typeface="+mn-cs"/>
              </a:rPr>
              <a:t>lobortisfacilisis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ontPage"/>
                <a:ea typeface="+mn-ea"/>
                <a:cs typeface="+mn-cs"/>
              </a:rPr>
              <a:t> sem. 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ontPage"/>
                <a:ea typeface="+mn-ea"/>
                <a:cs typeface="+mn-cs"/>
              </a:rPr>
              <a:t>Nullam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ontPage"/>
                <a:ea typeface="+mn-ea"/>
                <a:cs typeface="+mn-cs"/>
              </a:rPr>
              <a:t> nec mi et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ontPage"/>
                <a:ea typeface="+mn-ea"/>
                <a:cs typeface="+mn-cs"/>
              </a:rPr>
              <a:t>neque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ontPage"/>
                <a:ea typeface="+mn-ea"/>
                <a:cs typeface="+mn-cs"/>
              </a:rPr>
              <a:t> pharetra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ontPage"/>
                <a:ea typeface="+mn-ea"/>
                <a:cs typeface="+mn-cs"/>
              </a:rPr>
              <a:t>sollicitudin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ontPage"/>
                <a:ea typeface="+mn-ea"/>
                <a:cs typeface="+mn-cs"/>
              </a:rPr>
              <a:t>. 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ontPage"/>
                <a:ea typeface="+mn-ea"/>
                <a:cs typeface="+mn-cs"/>
              </a:rPr>
              <a:t>Praesent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ontPage"/>
                <a:ea typeface="+mn-ea"/>
                <a:cs typeface="+mn-cs"/>
              </a:rPr>
              <a:t>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ontPage"/>
                <a:ea typeface="+mn-ea"/>
                <a:cs typeface="+mn-cs"/>
              </a:rPr>
              <a:t>imperdietmi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ontPage"/>
                <a:ea typeface="+mn-ea"/>
                <a:cs typeface="+mn-cs"/>
              </a:rPr>
              <a:t> nec ante. Donec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ontPage"/>
                <a:ea typeface="+mn-ea"/>
                <a:cs typeface="+mn-cs"/>
              </a:rPr>
              <a:t>ullamcorper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ontPage"/>
                <a:ea typeface="+mn-ea"/>
                <a:cs typeface="+mn-cs"/>
              </a:rPr>
              <a:t>,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ontPage"/>
                <a:ea typeface="+mn-ea"/>
                <a:cs typeface="+mn-cs"/>
              </a:rPr>
              <a:t>felis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ontPage"/>
                <a:ea typeface="+mn-ea"/>
                <a:cs typeface="+mn-cs"/>
              </a:rPr>
              <a:t> non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ontPage"/>
                <a:ea typeface="+mn-ea"/>
                <a:cs typeface="+mn-cs"/>
              </a:rPr>
              <a:t>sodales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ontPage"/>
                <a:ea typeface="+mn-ea"/>
                <a:cs typeface="+mn-cs"/>
              </a:rPr>
              <a:t>.</a:t>
            </a:r>
          </a:p>
        </p:txBody>
      </p:sp>
      <p:sp>
        <p:nvSpPr>
          <p:cNvPr id="63" name="Text Box 444">
            <a:extLst>
              <a:ext uri="{FF2B5EF4-FFF2-40B4-BE49-F238E27FC236}">
                <a16:creationId xmlns:a16="http://schemas.microsoft.com/office/drawing/2014/main" id="{D8550440-4099-FC10-3B85-BF0DDE71BA0D}"/>
              </a:ext>
            </a:extLst>
          </p:cNvPr>
          <p:cNvSpPr/>
          <p:nvPr/>
        </p:nvSpPr>
        <p:spPr bwMode="auto">
          <a:xfrm>
            <a:off x="4101992" y="1476878"/>
            <a:ext cx="984884" cy="30412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180000" tIns="43914" rIns="180000" bIns="43914">
            <a:spAutoFit/>
          </a:bodyPr>
          <a:lstStyle>
            <a:lvl1pPr defTabSz="3829050">
              <a:defRPr sz="8200">
                <a:solidFill>
                  <a:schemeClr val="tx1"/>
                </a:solidFill>
                <a:latin typeface="Arial"/>
              </a:defRPr>
            </a:lvl1pPr>
            <a:lvl2pPr marL="742950" indent="-285750" defTabSz="3829050">
              <a:defRPr sz="8200">
                <a:solidFill>
                  <a:schemeClr val="tx1"/>
                </a:solidFill>
                <a:latin typeface="Arial"/>
              </a:defRPr>
            </a:lvl2pPr>
            <a:lvl3pPr marL="1143000" indent="-228600" defTabSz="3829050">
              <a:defRPr sz="8200">
                <a:solidFill>
                  <a:schemeClr val="tx1"/>
                </a:solidFill>
                <a:latin typeface="Arial"/>
              </a:defRPr>
            </a:lvl3pPr>
            <a:lvl4pPr marL="1600200" indent="-228600" defTabSz="3829050">
              <a:defRPr sz="8200">
                <a:solidFill>
                  <a:schemeClr val="tx1"/>
                </a:solidFill>
                <a:latin typeface="Arial"/>
              </a:defRPr>
            </a:lvl4pPr>
            <a:lvl5pPr marL="2057400" indent="-228600" defTabSz="3829050">
              <a:defRPr sz="8200">
                <a:solidFill>
                  <a:schemeClr val="tx1"/>
                </a:solidFill>
                <a:latin typeface="Arial"/>
              </a:defRPr>
            </a:lvl5pPr>
            <a:lvl6pPr marL="2514600" indent="-228600" defTabSz="3829050">
              <a:spcBef>
                <a:spcPts val="0"/>
              </a:spcBef>
              <a:spcAft>
                <a:spcPts val="0"/>
              </a:spcAft>
              <a:defRPr sz="8200">
                <a:solidFill>
                  <a:schemeClr val="tx1"/>
                </a:solidFill>
                <a:latin typeface="Arial"/>
              </a:defRPr>
            </a:lvl6pPr>
            <a:lvl7pPr marL="2971800" indent="-228600" defTabSz="3829050">
              <a:spcBef>
                <a:spcPts val="0"/>
              </a:spcBef>
              <a:spcAft>
                <a:spcPts val="0"/>
              </a:spcAft>
              <a:defRPr sz="8200">
                <a:solidFill>
                  <a:schemeClr val="tx1"/>
                </a:solidFill>
                <a:latin typeface="Arial"/>
              </a:defRPr>
            </a:lvl7pPr>
            <a:lvl8pPr marL="3429000" indent="-228600" defTabSz="3829050">
              <a:spcBef>
                <a:spcPts val="0"/>
              </a:spcBef>
              <a:spcAft>
                <a:spcPts val="0"/>
              </a:spcAft>
              <a:defRPr sz="8200">
                <a:solidFill>
                  <a:schemeClr val="tx1"/>
                </a:solidFill>
                <a:latin typeface="Arial"/>
              </a:defRPr>
            </a:lvl8pPr>
            <a:lvl9pPr marL="3886200" indent="-228600" defTabSz="3829050">
              <a:spcBef>
                <a:spcPts val="0"/>
              </a:spcBef>
              <a:spcAft>
                <a:spcPts val="0"/>
              </a:spcAft>
              <a:defRPr sz="8200">
                <a:solidFill>
                  <a:schemeClr val="tx1"/>
                </a:solidFill>
                <a:latin typeface="Arial"/>
              </a:defRPr>
            </a:lvl9pPr>
          </a:lstStyle>
          <a:p>
            <a:pPr>
              <a:spcBef>
                <a:spcPts val="0"/>
              </a:spcBef>
              <a:defRPr/>
            </a:pPr>
            <a:r>
              <a:rPr lang="de-DE" sz="1400" b="1" dirty="0">
                <a:latin typeface="FrontPage"/>
                <a:ea typeface="FrontPage"/>
              </a:rPr>
              <a:t>RESULTS</a:t>
            </a:r>
            <a:endParaRPr sz="1400" b="1" dirty="0">
              <a:latin typeface="FrontPage"/>
              <a:ea typeface="FrontPage"/>
            </a:endParaRPr>
          </a:p>
        </p:txBody>
      </p:sp>
      <p:sp>
        <p:nvSpPr>
          <p:cNvPr id="64" name="Content Placeholder 17">
            <a:extLst>
              <a:ext uri="{FF2B5EF4-FFF2-40B4-BE49-F238E27FC236}">
                <a16:creationId xmlns:a16="http://schemas.microsoft.com/office/drawing/2014/main" id="{40404212-3F35-E848-48F5-2F6CDD20BE45}"/>
              </a:ext>
            </a:extLst>
          </p:cNvPr>
          <p:cNvSpPr txBox="1">
            <a:spLocks/>
          </p:cNvSpPr>
          <p:nvPr/>
        </p:nvSpPr>
        <p:spPr>
          <a:xfrm>
            <a:off x="284480" y="5477326"/>
            <a:ext cx="3373120" cy="4061312"/>
          </a:xfrm>
          <a:prstGeom prst="rect">
            <a:avLst/>
          </a:prstGeom>
          <a:ln w="25400">
            <a:solidFill>
              <a:srgbClr val="3D3D3D"/>
            </a:solidFill>
            <a:miter lim="800000"/>
          </a:ln>
        </p:spPr>
        <p:txBody>
          <a:bodyPr vert="horz" lIns="91440" tIns="45720" rIns="91440" bIns="45720" rtlCol="0">
            <a:normAutofit/>
          </a:bodyPr>
          <a:lstStyle>
            <a:lvl1pPr marL="141755" indent="-141755" algn="l" defTabSz="567019" rtl="0" eaLnBrk="1" latinLnBrk="0" hangingPunct="1">
              <a:lnSpc>
                <a:spcPct val="90000"/>
              </a:lnSpc>
              <a:spcBef>
                <a:spcPts val="620"/>
              </a:spcBef>
              <a:buFont typeface="Arial" panose="020B0604020202020204" pitchFamily="34" charset="0"/>
              <a:buChar char="•"/>
              <a:defRPr sz="173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25265" indent="-141755" algn="l" defTabSz="567019" rtl="0" eaLnBrk="1" latinLnBrk="0" hangingPunct="1">
              <a:lnSpc>
                <a:spcPct val="90000"/>
              </a:lnSpc>
              <a:spcBef>
                <a:spcPts val="310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08774" indent="-141755" algn="l" defTabSz="567019" rtl="0" eaLnBrk="1" latinLnBrk="0" hangingPunct="1">
              <a:lnSpc>
                <a:spcPct val="90000"/>
              </a:lnSpc>
              <a:spcBef>
                <a:spcPts val="310"/>
              </a:spcBef>
              <a:buFont typeface="Arial" panose="020B0604020202020204" pitchFamily="34" charset="0"/>
              <a:buChar char="•"/>
              <a:defRPr sz="1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92284" indent="-141755" algn="l" defTabSz="567019" rtl="0" eaLnBrk="1" latinLnBrk="0" hangingPunct="1">
              <a:lnSpc>
                <a:spcPct val="90000"/>
              </a:lnSpc>
              <a:spcBef>
                <a:spcPts val="310"/>
              </a:spcBef>
              <a:buFont typeface="Arial" panose="020B0604020202020204" pitchFamily="34" charset="0"/>
              <a:buChar char="•"/>
              <a:defRPr sz="11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75794" indent="-141755" algn="l" defTabSz="567019" rtl="0" eaLnBrk="1" latinLnBrk="0" hangingPunct="1">
              <a:lnSpc>
                <a:spcPct val="90000"/>
              </a:lnSpc>
              <a:spcBef>
                <a:spcPts val="310"/>
              </a:spcBef>
              <a:buFont typeface="Arial" panose="020B0604020202020204" pitchFamily="34" charset="0"/>
              <a:buChar char="•"/>
              <a:defRPr sz="11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59303" indent="-141755" algn="l" defTabSz="567019" rtl="0" eaLnBrk="1" latinLnBrk="0" hangingPunct="1">
              <a:lnSpc>
                <a:spcPct val="90000"/>
              </a:lnSpc>
              <a:spcBef>
                <a:spcPts val="310"/>
              </a:spcBef>
              <a:buFont typeface="Arial" panose="020B0604020202020204" pitchFamily="34" charset="0"/>
              <a:buChar char="•"/>
              <a:defRPr sz="11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42813" indent="-141755" algn="l" defTabSz="567019" rtl="0" eaLnBrk="1" latinLnBrk="0" hangingPunct="1">
              <a:lnSpc>
                <a:spcPct val="90000"/>
              </a:lnSpc>
              <a:spcBef>
                <a:spcPts val="310"/>
              </a:spcBef>
              <a:buFont typeface="Arial" panose="020B0604020202020204" pitchFamily="34" charset="0"/>
              <a:buChar char="•"/>
              <a:defRPr sz="11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26323" indent="-141755" algn="l" defTabSz="567019" rtl="0" eaLnBrk="1" latinLnBrk="0" hangingPunct="1">
              <a:lnSpc>
                <a:spcPct val="90000"/>
              </a:lnSpc>
              <a:spcBef>
                <a:spcPts val="310"/>
              </a:spcBef>
              <a:buFont typeface="Arial" panose="020B0604020202020204" pitchFamily="34" charset="0"/>
              <a:buChar char="•"/>
              <a:defRPr sz="11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09833" indent="-141755" algn="l" defTabSz="567019" rtl="0" eaLnBrk="1" latinLnBrk="0" hangingPunct="1">
              <a:lnSpc>
                <a:spcPct val="90000"/>
              </a:lnSpc>
              <a:spcBef>
                <a:spcPts val="310"/>
              </a:spcBef>
              <a:buFont typeface="Arial" panose="020B0604020202020204" pitchFamily="34" charset="0"/>
              <a:buChar char="•"/>
              <a:defRPr sz="11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5670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ontPage"/>
              <a:ea typeface="+mn-ea"/>
              <a:cs typeface="+mn-cs"/>
            </a:endParaRPr>
          </a:p>
          <a:p>
            <a:pPr marL="0" marR="0" lvl="0" indent="0" algn="just" defTabSz="5670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ontPage"/>
                <a:ea typeface="+mn-ea"/>
                <a:cs typeface="+mn-cs"/>
              </a:rPr>
              <a:t>[Headings]</a:t>
            </a:r>
          </a:p>
          <a:p>
            <a:pPr marL="0" marR="0" lvl="0" indent="0" algn="just" defTabSz="5670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ontPage"/>
                <a:ea typeface="+mn-ea"/>
                <a:cs typeface="+mn-cs"/>
              </a:rPr>
              <a:t>Lorem  ipsum  dolor  sit 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ontPage"/>
                <a:ea typeface="+mn-ea"/>
                <a:cs typeface="+mn-cs"/>
              </a:rPr>
              <a:t>amet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ontPage"/>
                <a:ea typeface="+mn-ea"/>
                <a:cs typeface="+mn-cs"/>
              </a:rPr>
              <a:t>, 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ontPage"/>
                <a:ea typeface="+mn-ea"/>
                <a:cs typeface="+mn-cs"/>
              </a:rPr>
              <a:t>consectetuer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ontPage"/>
                <a:ea typeface="+mn-ea"/>
                <a:cs typeface="+mn-cs"/>
              </a:rPr>
              <a:t> 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ontPage"/>
                <a:ea typeface="+mn-ea"/>
                <a:cs typeface="+mn-cs"/>
              </a:rPr>
              <a:t>adipiscing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ontPage"/>
                <a:ea typeface="+mn-ea"/>
                <a:cs typeface="+mn-cs"/>
              </a:rPr>
              <a:t> 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ontPage"/>
                <a:ea typeface="+mn-ea"/>
                <a:cs typeface="+mn-cs"/>
              </a:rPr>
              <a:t>elit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ontPage"/>
                <a:ea typeface="+mn-ea"/>
                <a:cs typeface="+mn-cs"/>
              </a:rPr>
              <a:t>.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ontPage"/>
                <a:ea typeface="+mn-ea"/>
                <a:cs typeface="+mn-cs"/>
              </a:rPr>
              <a:t>Etiam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ontPage"/>
                <a:ea typeface="+mn-ea"/>
                <a:cs typeface="+mn-cs"/>
              </a:rPr>
              <a:t> 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ontPage"/>
                <a:ea typeface="+mn-ea"/>
                <a:cs typeface="+mn-cs"/>
              </a:rPr>
              <a:t>lobortisfacilisis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ontPage"/>
                <a:ea typeface="+mn-ea"/>
                <a:cs typeface="+mn-cs"/>
              </a:rPr>
              <a:t> sem. 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ontPage"/>
                <a:ea typeface="+mn-ea"/>
                <a:cs typeface="+mn-cs"/>
              </a:rPr>
              <a:t>Nullam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ontPage"/>
                <a:ea typeface="+mn-ea"/>
                <a:cs typeface="+mn-cs"/>
              </a:rPr>
              <a:t> nec mi et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ontPage"/>
                <a:ea typeface="+mn-ea"/>
                <a:cs typeface="+mn-cs"/>
              </a:rPr>
              <a:t>neque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ontPage"/>
                <a:ea typeface="+mn-ea"/>
                <a:cs typeface="+mn-cs"/>
              </a:rPr>
              <a:t> pharetra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ontPage"/>
                <a:ea typeface="+mn-ea"/>
                <a:cs typeface="+mn-cs"/>
              </a:rPr>
              <a:t>sollicitudin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ontPage"/>
                <a:ea typeface="+mn-ea"/>
                <a:cs typeface="+mn-cs"/>
              </a:rPr>
              <a:t>. 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ontPage"/>
                <a:ea typeface="+mn-ea"/>
                <a:cs typeface="+mn-cs"/>
              </a:rPr>
              <a:t>Praesent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ontPage"/>
                <a:ea typeface="+mn-ea"/>
                <a:cs typeface="+mn-cs"/>
              </a:rPr>
              <a:t>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ontPage"/>
                <a:ea typeface="+mn-ea"/>
                <a:cs typeface="+mn-cs"/>
              </a:rPr>
              <a:t>imperdietmi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ontPage"/>
                <a:ea typeface="+mn-ea"/>
                <a:cs typeface="+mn-cs"/>
              </a:rPr>
              <a:t> nec ante. Donec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ontPage"/>
                <a:ea typeface="+mn-ea"/>
                <a:cs typeface="+mn-cs"/>
              </a:rPr>
              <a:t>ullamcorper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ontPage"/>
                <a:ea typeface="+mn-ea"/>
                <a:cs typeface="+mn-cs"/>
              </a:rPr>
              <a:t>,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ontPage"/>
                <a:ea typeface="+mn-ea"/>
                <a:cs typeface="+mn-cs"/>
              </a:rPr>
              <a:t>felis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ontPage"/>
                <a:ea typeface="+mn-ea"/>
                <a:cs typeface="+mn-cs"/>
              </a:rPr>
              <a:t> non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ontPage"/>
                <a:ea typeface="+mn-ea"/>
                <a:cs typeface="+mn-cs"/>
              </a:rPr>
              <a:t>sodales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ontPage"/>
                <a:ea typeface="+mn-ea"/>
                <a:cs typeface="+mn-cs"/>
              </a:rPr>
              <a:t>.</a:t>
            </a:r>
          </a:p>
        </p:txBody>
      </p:sp>
      <p:sp>
        <p:nvSpPr>
          <p:cNvPr id="65" name="Text Box 444">
            <a:extLst>
              <a:ext uri="{FF2B5EF4-FFF2-40B4-BE49-F238E27FC236}">
                <a16:creationId xmlns:a16="http://schemas.microsoft.com/office/drawing/2014/main" id="{945D49DF-641C-8A5C-CD40-8DD096A279E8}"/>
              </a:ext>
            </a:extLst>
          </p:cNvPr>
          <p:cNvSpPr/>
          <p:nvPr/>
        </p:nvSpPr>
        <p:spPr bwMode="auto">
          <a:xfrm>
            <a:off x="570961" y="5317358"/>
            <a:ext cx="1120679" cy="30412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180000" tIns="43914" rIns="180000" bIns="43914">
            <a:spAutoFit/>
          </a:bodyPr>
          <a:lstStyle>
            <a:lvl1pPr defTabSz="3829050">
              <a:defRPr sz="8200">
                <a:solidFill>
                  <a:schemeClr val="tx1"/>
                </a:solidFill>
                <a:latin typeface="Arial"/>
              </a:defRPr>
            </a:lvl1pPr>
            <a:lvl2pPr marL="742950" indent="-285750" defTabSz="3829050">
              <a:defRPr sz="8200">
                <a:solidFill>
                  <a:schemeClr val="tx1"/>
                </a:solidFill>
                <a:latin typeface="Arial"/>
              </a:defRPr>
            </a:lvl2pPr>
            <a:lvl3pPr marL="1143000" indent="-228600" defTabSz="3829050">
              <a:defRPr sz="8200">
                <a:solidFill>
                  <a:schemeClr val="tx1"/>
                </a:solidFill>
                <a:latin typeface="Arial"/>
              </a:defRPr>
            </a:lvl3pPr>
            <a:lvl4pPr marL="1600200" indent="-228600" defTabSz="3829050">
              <a:defRPr sz="8200">
                <a:solidFill>
                  <a:schemeClr val="tx1"/>
                </a:solidFill>
                <a:latin typeface="Arial"/>
              </a:defRPr>
            </a:lvl4pPr>
            <a:lvl5pPr marL="2057400" indent="-228600" defTabSz="3829050">
              <a:defRPr sz="8200">
                <a:solidFill>
                  <a:schemeClr val="tx1"/>
                </a:solidFill>
                <a:latin typeface="Arial"/>
              </a:defRPr>
            </a:lvl5pPr>
            <a:lvl6pPr marL="2514600" indent="-228600" defTabSz="3829050">
              <a:spcBef>
                <a:spcPts val="0"/>
              </a:spcBef>
              <a:spcAft>
                <a:spcPts val="0"/>
              </a:spcAft>
              <a:defRPr sz="8200">
                <a:solidFill>
                  <a:schemeClr val="tx1"/>
                </a:solidFill>
                <a:latin typeface="Arial"/>
              </a:defRPr>
            </a:lvl6pPr>
            <a:lvl7pPr marL="2971800" indent="-228600" defTabSz="3829050">
              <a:spcBef>
                <a:spcPts val="0"/>
              </a:spcBef>
              <a:spcAft>
                <a:spcPts val="0"/>
              </a:spcAft>
              <a:defRPr sz="8200">
                <a:solidFill>
                  <a:schemeClr val="tx1"/>
                </a:solidFill>
                <a:latin typeface="Arial"/>
              </a:defRPr>
            </a:lvl7pPr>
            <a:lvl8pPr marL="3429000" indent="-228600" defTabSz="3829050">
              <a:spcBef>
                <a:spcPts val="0"/>
              </a:spcBef>
              <a:spcAft>
                <a:spcPts val="0"/>
              </a:spcAft>
              <a:defRPr sz="8200">
                <a:solidFill>
                  <a:schemeClr val="tx1"/>
                </a:solidFill>
                <a:latin typeface="Arial"/>
              </a:defRPr>
            </a:lvl8pPr>
            <a:lvl9pPr marL="3886200" indent="-228600" defTabSz="3829050">
              <a:spcBef>
                <a:spcPts val="0"/>
              </a:spcBef>
              <a:spcAft>
                <a:spcPts val="0"/>
              </a:spcAft>
              <a:defRPr sz="8200">
                <a:solidFill>
                  <a:schemeClr val="tx1"/>
                </a:solidFill>
                <a:latin typeface="Arial"/>
              </a:defRPr>
            </a:lvl9pPr>
          </a:lstStyle>
          <a:p>
            <a:pPr>
              <a:spcBef>
                <a:spcPts val="0"/>
              </a:spcBef>
              <a:defRPr/>
            </a:pPr>
            <a:r>
              <a:rPr lang="de-DE" sz="1400" b="1" dirty="0">
                <a:latin typeface="FrontPage"/>
                <a:ea typeface="FrontPage"/>
              </a:rPr>
              <a:t>METHODS</a:t>
            </a:r>
            <a:endParaRPr sz="1400" b="1" dirty="0">
              <a:latin typeface="FrontPage"/>
              <a:ea typeface="FrontPage"/>
            </a:endParaRPr>
          </a:p>
        </p:txBody>
      </p:sp>
      <p:sp>
        <p:nvSpPr>
          <p:cNvPr id="66" name="Content Placeholder 17">
            <a:extLst>
              <a:ext uri="{FF2B5EF4-FFF2-40B4-BE49-F238E27FC236}">
                <a16:creationId xmlns:a16="http://schemas.microsoft.com/office/drawing/2014/main" id="{B015478C-2CBC-F577-880C-03D697C9533D}"/>
              </a:ext>
            </a:extLst>
          </p:cNvPr>
          <p:cNvSpPr txBox="1">
            <a:spLocks/>
          </p:cNvSpPr>
          <p:nvPr/>
        </p:nvSpPr>
        <p:spPr>
          <a:xfrm>
            <a:off x="3900230" y="5480798"/>
            <a:ext cx="3373119" cy="3057412"/>
          </a:xfrm>
          <a:prstGeom prst="rect">
            <a:avLst/>
          </a:prstGeom>
          <a:ln w="25400">
            <a:solidFill>
              <a:srgbClr val="3D3D3D"/>
            </a:solidFill>
            <a:miter lim="800000"/>
          </a:ln>
        </p:spPr>
        <p:txBody>
          <a:bodyPr vert="horz" lIns="91440" tIns="45720" rIns="91440" bIns="45720" rtlCol="0">
            <a:normAutofit/>
          </a:bodyPr>
          <a:lstStyle>
            <a:lvl1pPr marL="141755" indent="-141755" algn="l" defTabSz="567019" rtl="0" eaLnBrk="1" latinLnBrk="0" hangingPunct="1">
              <a:lnSpc>
                <a:spcPct val="90000"/>
              </a:lnSpc>
              <a:spcBef>
                <a:spcPts val="620"/>
              </a:spcBef>
              <a:buFont typeface="Arial" panose="020B0604020202020204" pitchFamily="34" charset="0"/>
              <a:buChar char="•"/>
              <a:defRPr sz="173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25265" indent="-141755" algn="l" defTabSz="567019" rtl="0" eaLnBrk="1" latinLnBrk="0" hangingPunct="1">
              <a:lnSpc>
                <a:spcPct val="90000"/>
              </a:lnSpc>
              <a:spcBef>
                <a:spcPts val="310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08774" indent="-141755" algn="l" defTabSz="567019" rtl="0" eaLnBrk="1" latinLnBrk="0" hangingPunct="1">
              <a:lnSpc>
                <a:spcPct val="90000"/>
              </a:lnSpc>
              <a:spcBef>
                <a:spcPts val="310"/>
              </a:spcBef>
              <a:buFont typeface="Arial" panose="020B0604020202020204" pitchFamily="34" charset="0"/>
              <a:buChar char="•"/>
              <a:defRPr sz="1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92284" indent="-141755" algn="l" defTabSz="567019" rtl="0" eaLnBrk="1" latinLnBrk="0" hangingPunct="1">
              <a:lnSpc>
                <a:spcPct val="90000"/>
              </a:lnSpc>
              <a:spcBef>
                <a:spcPts val="310"/>
              </a:spcBef>
              <a:buFont typeface="Arial" panose="020B0604020202020204" pitchFamily="34" charset="0"/>
              <a:buChar char="•"/>
              <a:defRPr sz="11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75794" indent="-141755" algn="l" defTabSz="567019" rtl="0" eaLnBrk="1" latinLnBrk="0" hangingPunct="1">
              <a:lnSpc>
                <a:spcPct val="90000"/>
              </a:lnSpc>
              <a:spcBef>
                <a:spcPts val="310"/>
              </a:spcBef>
              <a:buFont typeface="Arial" panose="020B0604020202020204" pitchFamily="34" charset="0"/>
              <a:buChar char="•"/>
              <a:defRPr sz="11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59303" indent="-141755" algn="l" defTabSz="567019" rtl="0" eaLnBrk="1" latinLnBrk="0" hangingPunct="1">
              <a:lnSpc>
                <a:spcPct val="90000"/>
              </a:lnSpc>
              <a:spcBef>
                <a:spcPts val="310"/>
              </a:spcBef>
              <a:buFont typeface="Arial" panose="020B0604020202020204" pitchFamily="34" charset="0"/>
              <a:buChar char="•"/>
              <a:defRPr sz="11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42813" indent="-141755" algn="l" defTabSz="567019" rtl="0" eaLnBrk="1" latinLnBrk="0" hangingPunct="1">
              <a:lnSpc>
                <a:spcPct val="90000"/>
              </a:lnSpc>
              <a:spcBef>
                <a:spcPts val="310"/>
              </a:spcBef>
              <a:buFont typeface="Arial" panose="020B0604020202020204" pitchFamily="34" charset="0"/>
              <a:buChar char="•"/>
              <a:defRPr sz="11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26323" indent="-141755" algn="l" defTabSz="567019" rtl="0" eaLnBrk="1" latinLnBrk="0" hangingPunct="1">
              <a:lnSpc>
                <a:spcPct val="90000"/>
              </a:lnSpc>
              <a:spcBef>
                <a:spcPts val="310"/>
              </a:spcBef>
              <a:buFont typeface="Arial" panose="020B0604020202020204" pitchFamily="34" charset="0"/>
              <a:buChar char="•"/>
              <a:defRPr sz="11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09833" indent="-141755" algn="l" defTabSz="567019" rtl="0" eaLnBrk="1" latinLnBrk="0" hangingPunct="1">
              <a:lnSpc>
                <a:spcPct val="90000"/>
              </a:lnSpc>
              <a:spcBef>
                <a:spcPts val="310"/>
              </a:spcBef>
              <a:buFont typeface="Arial" panose="020B0604020202020204" pitchFamily="34" charset="0"/>
              <a:buChar char="•"/>
              <a:defRPr sz="11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5670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ontPage"/>
              <a:ea typeface="+mn-ea"/>
              <a:cs typeface="+mn-cs"/>
            </a:endParaRPr>
          </a:p>
          <a:p>
            <a:pPr marL="0" marR="0" lvl="0" indent="0" algn="just" defTabSz="5670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ontPage"/>
                <a:ea typeface="+mn-ea"/>
                <a:cs typeface="+mn-cs"/>
              </a:rPr>
              <a:t>[Headings]</a:t>
            </a:r>
          </a:p>
          <a:p>
            <a:pPr marL="0" marR="0" lvl="0" indent="0" algn="just" defTabSz="5670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ontPage"/>
                <a:ea typeface="+mn-ea"/>
                <a:cs typeface="+mn-cs"/>
              </a:rPr>
              <a:t>Lorem  ipsum  dolor  sit 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ontPage"/>
                <a:ea typeface="+mn-ea"/>
                <a:cs typeface="+mn-cs"/>
              </a:rPr>
              <a:t>amet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ontPage"/>
                <a:ea typeface="+mn-ea"/>
                <a:cs typeface="+mn-cs"/>
              </a:rPr>
              <a:t>, 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ontPage"/>
                <a:ea typeface="+mn-ea"/>
                <a:cs typeface="+mn-cs"/>
              </a:rPr>
              <a:t>consectetuer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ontPage"/>
                <a:ea typeface="+mn-ea"/>
                <a:cs typeface="+mn-cs"/>
              </a:rPr>
              <a:t> 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ontPage"/>
                <a:ea typeface="+mn-ea"/>
                <a:cs typeface="+mn-cs"/>
              </a:rPr>
              <a:t>adipiscing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ontPage"/>
                <a:ea typeface="+mn-ea"/>
                <a:cs typeface="+mn-cs"/>
              </a:rPr>
              <a:t> 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ontPage"/>
                <a:ea typeface="+mn-ea"/>
                <a:cs typeface="+mn-cs"/>
              </a:rPr>
              <a:t>elit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ontPage"/>
                <a:ea typeface="+mn-ea"/>
                <a:cs typeface="+mn-cs"/>
              </a:rPr>
              <a:t>.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ontPage"/>
                <a:ea typeface="+mn-ea"/>
                <a:cs typeface="+mn-cs"/>
              </a:rPr>
              <a:t>Etiam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ontPage"/>
                <a:ea typeface="+mn-ea"/>
                <a:cs typeface="+mn-cs"/>
              </a:rPr>
              <a:t> 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ontPage"/>
                <a:ea typeface="+mn-ea"/>
                <a:cs typeface="+mn-cs"/>
              </a:rPr>
              <a:t>lobortisfacilisis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ontPage"/>
                <a:ea typeface="+mn-ea"/>
                <a:cs typeface="+mn-cs"/>
              </a:rPr>
              <a:t> sem. 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ontPage"/>
                <a:ea typeface="+mn-ea"/>
                <a:cs typeface="+mn-cs"/>
              </a:rPr>
              <a:t>Nullam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ontPage"/>
                <a:ea typeface="+mn-ea"/>
                <a:cs typeface="+mn-cs"/>
              </a:rPr>
              <a:t> nec mi et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ontPage"/>
                <a:ea typeface="+mn-ea"/>
                <a:cs typeface="+mn-cs"/>
              </a:rPr>
              <a:t>neque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ontPage"/>
                <a:ea typeface="+mn-ea"/>
                <a:cs typeface="+mn-cs"/>
              </a:rPr>
              <a:t> pharetra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ontPage"/>
                <a:ea typeface="+mn-ea"/>
                <a:cs typeface="+mn-cs"/>
              </a:rPr>
              <a:t>sollicitudin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ontPage"/>
                <a:ea typeface="+mn-ea"/>
                <a:cs typeface="+mn-cs"/>
              </a:rPr>
              <a:t>. 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ontPage"/>
                <a:ea typeface="+mn-ea"/>
                <a:cs typeface="+mn-cs"/>
              </a:rPr>
              <a:t>Praesent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ontPage"/>
                <a:ea typeface="+mn-ea"/>
                <a:cs typeface="+mn-cs"/>
              </a:rPr>
              <a:t>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ontPage"/>
                <a:ea typeface="+mn-ea"/>
                <a:cs typeface="+mn-cs"/>
              </a:rPr>
              <a:t>imperdietmi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ontPage"/>
                <a:ea typeface="+mn-ea"/>
                <a:cs typeface="+mn-cs"/>
              </a:rPr>
              <a:t> nec ante. Donec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ontPage"/>
                <a:ea typeface="+mn-ea"/>
                <a:cs typeface="+mn-cs"/>
              </a:rPr>
              <a:t>ullamcorper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ontPage"/>
                <a:ea typeface="+mn-ea"/>
                <a:cs typeface="+mn-cs"/>
              </a:rPr>
              <a:t>,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ontPage"/>
                <a:ea typeface="+mn-ea"/>
                <a:cs typeface="+mn-cs"/>
              </a:rPr>
              <a:t>felis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ontPage"/>
                <a:ea typeface="+mn-ea"/>
                <a:cs typeface="+mn-cs"/>
              </a:rPr>
              <a:t> non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ontPage"/>
                <a:ea typeface="+mn-ea"/>
                <a:cs typeface="+mn-cs"/>
              </a:rPr>
              <a:t>sodales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ontPage"/>
                <a:ea typeface="+mn-ea"/>
                <a:cs typeface="+mn-cs"/>
              </a:rPr>
              <a:t>.</a:t>
            </a:r>
          </a:p>
        </p:txBody>
      </p:sp>
      <p:sp>
        <p:nvSpPr>
          <p:cNvPr id="67" name="Text Box 444">
            <a:extLst>
              <a:ext uri="{FF2B5EF4-FFF2-40B4-BE49-F238E27FC236}">
                <a16:creationId xmlns:a16="http://schemas.microsoft.com/office/drawing/2014/main" id="{FCE69ABF-446A-A1E3-9CCC-7536BF5E539B}"/>
              </a:ext>
            </a:extLst>
          </p:cNvPr>
          <p:cNvSpPr/>
          <p:nvPr/>
        </p:nvSpPr>
        <p:spPr bwMode="auto">
          <a:xfrm>
            <a:off x="4101992" y="5326815"/>
            <a:ext cx="1341120" cy="30412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180000" tIns="43914" rIns="180000" bIns="43914">
            <a:spAutoFit/>
          </a:bodyPr>
          <a:lstStyle>
            <a:lvl1pPr defTabSz="3829050">
              <a:defRPr sz="8200">
                <a:solidFill>
                  <a:schemeClr val="tx1"/>
                </a:solidFill>
                <a:latin typeface="Arial"/>
              </a:defRPr>
            </a:lvl1pPr>
            <a:lvl2pPr marL="742950" indent="-285750" defTabSz="3829050">
              <a:defRPr sz="8200">
                <a:solidFill>
                  <a:schemeClr val="tx1"/>
                </a:solidFill>
                <a:latin typeface="Arial"/>
              </a:defRPr>
            </a:lvl2pPr>
            <a:lvl3pPr marL="1143000" indent="-228600" defTabSz="3829050">
              <a:defRPr sz="8200">
                <a:solidFill>
                  <a:schemeClr val="tx1"/>
                </a:solidFill>
                <a:latin typeface="Arial"/>
              </a:defRPr>
            </a:lvl3pPr>
            <a:lvl4pPr marL="1600200" indent="-228600" defTabSz="3829050">
              <a:defRPr sz="8200">
                <a:solidFill>
                  <a:schemeClr val="tx1"/>
                </a:solidFill>
                <a:latin typeface="Arial"/>
              </a:defRPr>
            </a:lvl4pPr>
            <a:lvl5pPr marL="2057400" indent="-228600" defTabSz="3829050">
              <a:defRPr sz="8200">
                <a:solidFill>
                  <a:schemeClr val="tx1"/>
                </a:solidFill>
                <a:latin typeface="Arial"/>
              </a:defRPr>
            </a:lvl5pPr>
            <a:lvl6pPr marL="2514600" indent="-228600" defTabSz="3829050">
              <a:spcBef>
                <a:spcPts val="0"/>
              </a:spcBef>
              <a:spcAft>
                <a:spcPts val="0"/>
              </a:spcAft>
              <a:defRPr sz="8200">
                <a:solidFill>
                  <a:schemeClr val="tx1"/>
                </a:solidFill>
                <a:latin typeface="Arial"/>
              </a:defRPr>
            </a:lvl6pPr>
            <a:lvl7pPr marL="2971800" indent="-228600" defTabSz="3829050">
              <a:spcBef>
                <a:spcPts val="0"/>
              </a:spcBef>
              <a:spcAft>
                <a:spcPts val="0"/>
              </a:spcAft>
              <a:defRPr sz="8200">
                <a:solidFill>
                  <a:schemeClr val="tx1"/>
                </a:solidFill>
                <a:latin typeface="Arial"/>
              </a:defRPr>
            </a:lvl7pPr>
            <a:lvl8pPr marL="3429000" indent="-228600" defTabSz="3829050">
              <a:spcBef>
                <a:spcPts val="0"/>
              </a:spcBef>
              <a:spcAft>
                <a:spcPts val="0"/>
              </a:spcAft>
              <a:defRPr sz="8200">
                <a:solidFill>
                  <a:schemeClr val="tx1"/>
                </a:solidFill>
                <a:latin typeface="Arial"/>
              </a:defRPr>
            </a:lvl8pPr>
            <a:lvl9pPr marL="3886200" indent="-228600" defTabSz="3829050">
              <a:spcBef>
                <a:spcPts val="0"/>
              </a:spcBef>
              <a:spcAft>
                <a:spcPts val="0"/>
              </a:spcAft>
              <a:defRPr sz="8200">
                <a:solidFill>
                  <a:schemeClr val="tx1"/>
                </a:solidFill>
                <a:latin typeface="Arial"/>
              </a:defRPr>
            </a:lvl9pPr>
          </a:lstStyle>
          <a:p>
            <a:pPr>
              <a:spcBef>
                <a:spcPts val="0"/>
              </a:spcBef>
              <a:defRPr/>
            </a:pPr>
            <a:r>
              <a:rPr lang="de-DE" sz="1400" b="1" dirty="0">
                <a:latin typeface="FrontPage"/>
                <a:ea typeface="FrontPage"/>
              </a:rPr>
              <a:t>CONCLUSION</a:t>
            </a:r>
            <a:endParaRPr sz="1400" b="1" dirty="0">
              <a:latin typeface="FrontPage"/>
              <a:ea typeface="FrontPage"/>
            </a:endParaRPr>
          </a:p>
        </p:txBody>
      </p:sp>
      <p:sp>
        <p:nvSpPr>
          <p:cNvPr id="70" name="Content Placeholder 17">
            <a:extLst>
              <a:ext uri="{FF2B5EF4-FFF2-40B4-BE49-F238E27FC236}">
                <a16:creationId xmlns:a16="http://schemas.microsoft.com/office/drawing/2014/main" id="{3456BE75-BED6-1CE3-7C4A-C38C9A252A57}"/>
              </a:ext>
            </a:extLst>
          </p:cNvPr>
          <p:cNvSpPr txBox="1">
            <a:spLocks/>
          </p:cNvSpPr>
          <p:nvPr/>
        </p:nvSpPr>
        <p:spPr>
          <a:xfrm>
            <a:off x="3900230" y="8820268"/>
            <a:ext cx="3373119" cy="718517"/>
          </a:xfrm>
          <a:prstGeom prst="rect">
            <a:avLst/>
          </a:prstGeom>
          <a:ln w="25400">
            <a:solidFill>
              <a:srgbClr val="3D3D3D"/>
            </a:solidFill>
            <a:miter lim="800000"/>
          </a:ln>
        </p:spPr>
        <p:txBody>
          <a:bodyPr vert="horz" lIns="91440" tIns="45720" rIns="91440" bIns="45720" rtlCol="0">
            <a:normAutofit/>
          </a:bodyPr>
          <a:lstStyle>
            <a:lvl1pPr marL="141755" indent="-141755" algn="l" defTabSz="567019" rtl="0" eaLnBrk="1" latinLnBrk="0" hangingPunct="1">
              <a:lnSpc>
                <a:spcPct val="90000"/>
              </a:lnSpc>
              <a:spcBef>
                <a:spcPts val="620"/>
              </a:spcBef>
              <a:buFont typeface="Arial" panose="020B0604020202020204" pitchFamily="34" charset="0"/>
              <a:buChar char="•"/>
              <a:defRPr sz="173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25265" indent="-141755" algn="l" defTabSz="567019" rtl="0" eaLnBrk="1" latinLnBrk="0" hangingPunct="1">
              <a:lnSpc>
                <a:spcPct val="90000"/>
              </a:lnSpc>
              <a:spcBef>
                <a:spcPts val="310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08774" indent="-141755" algn="l" defTabSz="567019" rtl="0" eaLnBrk="1" latinLnBrk="0" hangingPunct="1">
              <a:lnSpc>
                <a:spcPct val="90000"/>
              </a:lnSpc>
              <a:spcBef>
                <a:spcPts val="310"/>
              </a:spcBef>
              <a:buFont typeface="Arial" panose="020B0604020202020204" pitchFamily="34" charset="0"/>
              <a:buChar char="•"/>
              <a:defRPr sz="1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92284" indent="-141755" algn="l" defTabSz="567019" rtl="0" eaLnBrk="1" latinLnBrk="0" hangingPunct="1">
              <a:lnSpc>
                <a:spcPct val="90000"/>
              </a:lnSpc>
              <a:spcBef>
                <a:spcPts val="310"/>
              </a:spcBef>
              <a:buFont typeface="Arial" panose="020B0604020202020204" pitchFamily="34" charset="0"/>
              <a:buChar char="•"/>
              <a:defRPr sz="11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75794" indent="-141755" algn="l" defTabSz="567019" rtl="0" eaLnBrk="1" latinLnBrk="0" hangingPunct="1">
              <a:lnSpc>
                <a:spcPct val="90000"/>
              </a:lnSpc>
              <a:spcBef>
                <a:spcPts val="310"/>
              </a:spcBef>
              <a:buFont typeface="Arial" panose="020B0604020202020204" pitchFamily="34" charset="0"/>
              <a:buChar char="•"/>
              <a:defRPr sz="11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59303" indent="-141755" algn="l" defTabSz="567019" rtl="0" eaLnBrk="1" latinLnBrk="0" hangingPunct="1">
              <a:lnSpc>
                <a:spcPct val="90000"/>
              </a:lnSpc>
              <a:spcBef>
                <a:spcPts val="310"/>
              </a:spcBef>
              <a:buFont typeface="Arial" panose="020B0604020202020204" pitchFamily="34" charset="0"/>
              <a:buChar char="•"/>
              <a:defRPr sz="11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42813" indent="-141755" algn="l" defTabSz="567019" rtl="0" eaLnBrk="1" latinLnBrk="0" hangingPunct="1">
              <a:lnSpc>
                <a:spcPct val="90000"/>
              </a:lnSpc>
              <a:spcBef>
                <a:spcPts val="310"/>
              </a:spcBef>
              <a:buFont typeface="Arial" panose="020B0604020202020204" pitchFamily="34" charset="0"/>
              <a:buChar char="•"/>
              <a:defRPr sz="11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26323" indent="-141755" algn="l" defTabSz="567019" rtl="0" eaLnBrk="1" latinLnBrk="0" hangingPunct="1">
              <a:lnSpc>
                <a:spcPct val="90000"/>
              </a:lnSpc>
              <a:spcBef>
                <a:spcPts val="310"/>
              </a:spcBef>
              <a:buFont typeface="Arial" panose="020B0604020202020204" pitchFamily="34" charset="0"/>
              <a:buChar char="•"/>
              <a:defRPr sz="11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09833" indent="-141755" algn="l" defTabSz="567019" rtl="0" eaLnBrk="1" latinLnBrk="0" hangingPunct="1">
              <a:lnSpc>
                <a:spcPct val="90000"/>
              </a:lnSpc>
              <a:spcBef>
                <a:spcPts val="310"/>
              </a:spcBef>
              <a:buFont typeface="Arial" panose="020B0604020202020204" pitchFamily="34" charset="0"/>
              <a:buChar char="•"/>
              <a:defRPr sz="11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5670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ontPage"/>
              <a:ea typeface="+mn-ea"/>
              <a:cs typeface="+mn-cs"/>
            </a:endParaRPr>
          </a:p>
          <a:p>
            <a:pPr marL="0" marR="0" lvl="0" indent="0" algn="just" defTabSz="5670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ontPage"/>
                <a:ea typeface="+mn-ea"/>
                <a:cs typeface="+mn-cs"/>
              </a:rPr>
              <a:t>(optional) Authors want to thanks their funding agencies, student assistants, and scientific colleagues.</a:t>
            </a:r>
          </a:p>
        </p:txBody>
      </p:sp>
      <p:sp>
        <p:nvSpPr>
          <p:cNvPr id="71" name="Text Box 444">
            <a:extLst>
              <a:ext uri="{FF2B5EF4-FFF2-40B4-BE49-F238E27FC236}">
                <a16:creationId xmlns:a16="http://schemas.microsoft.com/office/drawing/2014/main" id="{C7DA63CD-9526-3269-F8FF-659E1EC7B764}"/>
              </a:ext>
            </a:extLst>
          </p:cNvPr>
          <p:cNvSpPr/>
          <p:nvPr/>
        </p:nvSpPr>
        <p:spPr bwMode="auto">
          <a:xfrm>
            <a:off x="4107706" y="8666285"/>
            <a:ext cx="1859280" cy="30412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180000" tIns="43914" rIns="180000" bIns="43914">
            <a:spAutoFit/>
          </a:bodyPr>
          <a:lstStyle>
            <a:lvl1pPr defTabSz="3829050">
              <a:defRPr sz="8200">
                <a:solidFill>
                  <a:schemeClr val="tx1"/>
                </a:solidFill>
                <a:latin typeface="Arial"/>
              </a:defRPr>
            </a:lvl1pPr>
            <a:lvl2pPr marL="742950" indent="-285750" defTabSz="3829050">
              <a:defRPr sz="8200">
                <a:solidFill>
                  <a:schemeClr val="tx1"/>
                </a:solidFill>
                <a:latin typeface="Arial"/>
              </a:defRPr>
            </a:lvl2pPr>
            <a:lvl3pPr marL="1143000" indent="-228600" defTabSz="3829050">
              <a:defRPr sz="8200">
                <a:solidFill>
                  <a:schemeClr val="tx1"/>
                </a:solidFill>
                <a:latin typeface="Arial"/>
              </a:defRPr>
            </a:lvl3pPr>
            <a:lvl4pPr marL="1600200" indent="-228600" defTabSz="3829050">
              <a:defRPr sz="8200">
                <a:solidFill>
                  <a:schemeClr val="tx1"/>
                </a:solidFill>
                <a:latin typeface="Arial"/>
              </a:defRPr>
            </a:lvl4pPr>
            <a:lvl5pPr marL="2057400" indent="-228600" defTabSz="3829050">
              <a:defRPr sz="8200">
                <a:solidFill>
                  <a:schemeClr val="tx1"/>
                </a:solidFill>
                <a:latin typeface="Arial"/>
              </a:defRPr>
            </a:lvl5pPr>
            <a:lvl6pPr marL="2514600" indent="-228600" defTabSz="3829050">
              <a:spcBef>
                <a:spcPts val="0"/>
              </a:spcBef>
              <a:spcAft>
                <a:spcPts val="0"/>
              </a:spcAft>
              <a:defRPr sz="8200">
                <a:solidFill>
                  <a:schemeClr val="tx1"/>
                </a:solidFill>
                <a:latin typeface="Arial"/>
              </a:defRPr>
            </a:lvl6pPr>
            <a:lvl7pPr marL="2971800" indent="-228600" defTabSz="3829050">
              <a:spcBef>
                <a:spcPts val="0"/>
              </a:spcBef>
              <a:spcAft>
                <a:spcPts val="0"/>
              </a:spcAft>
              <a:defRPr sz="8200">
                <a:solidFill>
                  <a:schemeClr val="tx1"/>
                </a:solidFill>
                <a:latin typeface="Arial"/>
              </a:defRPr>
            </a:lvl7pPr>
            <a:lvl8pPr marL="3429000" indent="-228600" defTabSz="3829050">
              <a:spcBef>
                <a:spcPts val="0"/>
              </a:spcBef>
              <a:spcAft>
                <a:spcPts val="0"/>
              </a:spcAft>
              <a:defRPr sz="8200">
                <a:solidFill>
                  <a:schemeClr val="tx1"/>
                </a:solidFill>
                <a:latin typeface="Arial"/>
              </a:defRPr>
            </a:lvl8pPr>
            <a:lvl9pPr marL="3886200" indent="-228600" defTabSz="3829050">
              <a:spcBef>
                <a:spcPts val="0"/>
              </a:spcBef>
              <a:spcAft>
                <a:spcPts val="0"/>
              </a:spcAft>
              <a:defRPr sz="8200">
                <a:solidFill>
                  <a:schemeClr val="tx1"/>
                </a:solidFill>
                <a:latin typeface="Arial"/>
              </a:defRPr>
            </a:lvl9pPr>
          </a:lstStyle>
          <a:p>
            <a:pPr>
              <a:spcBef>
                <a:spcPts val="0"/>
              </a:spcBef>
              <a:defRPr/>
            </a:pPr>
            <a:r>
              <a:rPr lang="de-DE" sz="1400" b="1" dirty="0">
                <a:latin typeface="FrontPage"/>
                <a:ea typeface="FrontPage"/>
              </a:rPr>
              <a:t>ACKNOWLEGMENTS</a:t>
            </a:r>
            <a:endParaRPr sz="1400" b="1" dirty="0">
              <a:latin typeface="FrontPage"/>
              <a:ea typeface="FrontPage"/>
            </a:endParaRPr>
          </a:p>
        </p:txBody>
      </p:sp>
      <p:sp>
        <p:nvSpPr>
          <p:cNvPr id="72" name="Rectangle: Rounded Corners 71">
            <a:extLst>
              <a:ext uri="{FF2B5EF4-FFF2-40B4-BE49-F238E27FC236}">
                <a16:creationId xmlns:a16="http://schemas.microsoft.com/office/drawing/2014/main" id="{2D071FDC-26F3-9C2A-E434-B176F8448E93}"/>
              </a:ext>
            </a:extLst>
          </p:cNvPr>
          <p:cNvSpPr/>
          <p:nvPr/>
        </p:nvSpPr>
        <p:spPr>
          <a:xfrm>
            <a:off x="473427" y="3667234"/>
            <a:ext cx="3046433" cy="152735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i="1" dirty="0" err="1">
                <a:solidFill>
                  <a:schemeClr val="tx1"/>
                </a:solidFill>
              </a:rPr>
              <a:t>Upload</a:t>
            </a:r>
            <a:r>
              <a:rPr lang="fr-FR" sz="1000" i="1" dirty="0">
                <a:solidFill>
                  <a:schemeClr val="tx1"/>
                </a:solidFill>
              </a:rPr>
              <a:t> </a:t>
            </a:r>
            <a:r>
              <a:rPr lang="fr-FR" sz="1000" i="1" dirty="0" err="1">
                <a:solidFill>
                  <a:schemeClr val="tx1"/>
                </a:solidFill>
              </a:rPr>
              <a:t>your</a:t>
            </a:r>
            <a:r>
              <a:rPr lang="fr-FR" sz="1000" i="1" dirty="0">
                <a:solidFill>
                  <a:schemeClr val="tx1"/>
                </a:solidFill>
              </a:rPr>
              <a:t> </a:t>
            </a:r>
            <a:r>
              <a:rPr lang="fr-FR" sz="1000" i="1" dirty="0" err="1">
                <a:solidFill>
                  <a:schemeClr val="tx1"/>
                </a:solidFill>
              </a:rPr>
              <a:t>graphic</a:t>
            </a:r>
            <a:r>
              <a:rPr lang="fr-FR" sz="1000" i="1" dirty="0">
                <a:solidFill>
                  <a:schemeClr val="tx1"/>
                </a:solidFill>
              </a:rPr>
              <a:t> (figure, table, chart, </a:t>
            </a:r>
            <a:r>
              <a:rPr lang="fr-FR" sz="1000" i="1" dirty="0" err="1">
                <a:solidFill>
                  <a:schemeClr val="tx1"/>
                </a:solidFill>
              </a:rPr>
              <a:t>equation</a:t>
            </a:r>
            <a:r>
              <a:rPr lang="fr-FR" sz="1000" i="1" dirty="0">
                <a:solidFill>
                  <a:schemeClr val="tx1"/>
                </a:solidFill>
              </a:rPr>
              <a:t>…). The </a:t>
            </a:r>
            <a:r>
              <a:rPr lang="fr-FR" sz="1000" i="1" dirty="0" err="1">
                <a:solidFill>
                  <a:schemeClr val="tx1"/>
                </a:solidFill>
              </a:rPr>
              <a:t>number</a:t>
            </a:r>
            <a:r>
              <a:rPr lang="fr-FR" sz="1000" i="1" dirty="0">
                <a:solidFill>
                  <a:schemeClr val="tx1"/>
                </a:solidFill>
              </a:rPr>
              <a:t> of </a:t>
            </a:r>
            <a:r>
              <a:rPr lang="fr-FR" sz="1000" i="1" dirty="0" err="1">
                <a:solidFill>
                  <a:schemeClr val="tx1"/>
                </a:solidFill>
              </a:rPr>
              <a:t>graphics</a:t>
            </a:r>
            <a:r>
              <a:rPr lang="fr-FR" sz="1000" i="1" dirty="0">
                <a:solidFill>
                  <a:schemeClr val="tx1"/>
                </a:solidFill>
              </a:rPr>
              <a:t> </a:t>
            </a:r>
            <a:r>
              <a:rPr lang="fr-FR" sz="1000" i="1" dirty="0" err="1">
                <a:solidFill>
                  <a:schemeClr val="tx1"/>
                </a:solidFill>
              </a:rPr>
              <a:t>used</a:t>
            </a:r>
            <a:r>
              <a:rPr lang="fr-FR" sz="1000" i="1" dirty="0">
                <a:solidFill>
                  <a:schemeClr val="tx1"/>
                </a:solidFill>
              </a:rPr>
              <a:t> </a:t>
            </a:r>
            <a:r>
              <a:rPr lang="fr-FR" sz="1000" i="1" dirty="0" err="1">
                <a:solidFill>
                  <a:schemeClr val="tx1"/>
                </a:solidFill>
              </a:rPr>
              <a:t>is</a:t>
            </a:r>
            <a:r>
              <a:rPr lang="fr-FR" sz="1000" i="1" dirty="0">
                <a:solidFill>
                  <a:schemeClr val="tx1"/>
                </a:solidFill>
              </a:rPr>
              <a:t> not </a:t>
            </a:r>
            <a:r>
              <a:rPr lang="fr-FR" sz="1000" i="1" dirty="0" err="1">
                <a:solidFill>
                  <a:schemeClr val="tx1"/>
                </a:solidFill>
              </a:rPr>
              <a:t>restricted</a:t>
            </a:r>
            <a:r>
              <a:rPr lang="fr-FR" sz="1000" i="1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73" name="Rectangle: Rounded Corners 72">
            <a:extLst>
              <a:ext uri="{FF2B5EF4-FFF2-40B4-BE49-F238E27FC236}">
                <a16:creationId xmlns:a16="http://schemas.microsoft.com/office/drawing/2014/main" id="{08C273E4-2640-C6D7-127E-5A63A0E5F756}"/>
              </a:ext>
            </a:extLst>
          </p:cNvPr>
          <p:cNvSpPr/>
          <p:nvPr/>
        </p:nvSpPr>
        <p:spPr>
          <a:xfrm>
            <a:off x="3066241" y="10273526"/>
            <a:ext cx="2376871" cy="338554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i="1" dirty="0" err="1">
                <a:solidFill>
                  <a:schemeClr val="tx1"/>
                </a:solidFill>
              </a:rPr>
              <a:t>Upload</a:t>
            </a:r>
            <a:r>
              <a:rPr lang="fr-FR" sz="1000" i="1" dirty="0">
                <a:solidFill>
                  <a:schemeClr val="tx1"/>
                </a:solidFill>
              </a:rPr>
              <a:t> </a:t>
            </a:r>
            <a:r>
              <a:rPr lang="fr-FR" sz="1000" i="1" dirty="0" err="1">
                <a:solidFill>
                  <a:schemeClr val="tx1"/>
                </a:solidFill>
              </a:rPr>
              <a:t>your</a:t>
            </a:r>
            <a:r>
              <a:rPr lang="fr-FR" sz="1000" i="1" dirty="0">
                <a:solidFill>
                  <a:schemeClr val="tx1"/>
                </a:solidFill>
              </a:rPr>
              <a:t> logo(s)</a:t>
            </a:r>
          </a:p>
        </p:txBody>
      </p:sp>
    </p:spTree>
    <p:extLst>
      <p:ext uri="{BB962C8B-B14F-4D97-AF65-F5344CB8AC3E}">
        <p14:creationId xmlns:p14="http://schemas.microsoft.com/office/powerpoint/2010/main" val="5958744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1</TotalTime>
  <Words>337</Words>
  <Application>Microsoft Office PowerPoint</Application>
  <PresentationFormat>Custom</PresentationFormat>
  <Paragraphs>25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FrontPage</vt:lpstr>
      <vt:lpstr>Office Theme</vt:lpstr>
      <vt:lpstr>Title of the poster Alex Schmidt1, Antonio Jones1,2, and Sina Meyer2 1Institute of Sport Science, TU Darmstadt, Germany 2Department of Biology, TU Berlin, Germany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Jennifer Raynaud</dc:creator>
  <cp:lastModifiedBy>Victoria Ott</cp:lastModifiedBy>
  <cp:revision>15</cp:revision>
  <dcterms:created xsi:type="dcterms:W3CDTF">2025-03-12T12:54:42Z</dcterms:created>
  <dcterms:modified xsi:type="dcterms:W3CDTF">2025-06-26T10:57:02Z</dcterms:modified>
</cp:coreProperties>
</file>