
<file path=[Content_Types].xml><?xml version="1.0" encoding="utf-8"?>
<Types xmlns="http://schemas.openxmlformats.org/package/2006/content-types">
  <Default Extension="wmf" ContentType="image/x-wmf"/>
  <Default Extension="png" ContentType="image/png"/>
  <Default Extension="jpg" ContentType="image/jpeg"/>
  <Default Extension="jpeg" ContentType="image/jpeg"/>
  <Default Extension="xml" ContentType="application/xml"/>
  <Default Extension="rels" ContentType="application/vnd.openxmlformats-package.relationships+xml"/>
  <Default Extension="bin" ContentType="application/vnd.openxmlformats-officedocument.oleObject"/>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s/slide1.xml" ContentType="application/vnd.openxmlformats-officedocument.presentationml.slide+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theme/theme2.xml" ContentType="application/vnd.openxmlformats-officedocument.theme+xml"/>
  <Override PartName="/ppt/tableStyles.xml" ContentType="application/vnd.openxmlformats-officedocument.presentationml.tableStyles+xml"/>
  <Override PartName="/ppt/presentation.xml" ContentType="application/vnd.openxmlformats-officedocument.presentationml.presentation.main+xml"/>
  <Override PartName="/docProps/core.xml" ContentType="application/vnd.openxmlformats-package.core-properties+xml"/>
  <Override PartName="/docProps/app.xml" ContentType="application/vnd.openxmlformats-officedocument.extended-properties+xml"/>
  <Override PartName="/ppt/theme/theme1.xml" ContentType="application/vnd.openxmlformats-officedocument.theme+xml"/>
  <Override PartName="/ppt/slideLayouts/slideLayout1.xml" ContentType="application/vnd.openxmlformats-officedocument.presentationml.slideLayout+xml"/>
  <Override PartName="/ppt/diagrams/quickStyle1.xml" ContentType="application/vnd.openxmlformats-officedocument.drawingml.diagramQuickStyle+xml"/>
  <Override PartName="/ppt/viewProps.xml" ContentType="application/vnd.openxmlformats-officedocument.presentationml.viewProps+xml"/>
  <Override PartName="/ppt/diagrams/layout1.xml" ContentType="application/vnd.openxmlformats-officedocument.drawingml.diagramLayout+xml"/>
  <Override PartName="/ppt/notesMasters/notesMaster1.xml" ContentType="application/vnd.openxmlformats-officedocument.presentationml.notesMaster+xml"/>
  <Override PartName="/ppt/diagrams/colors1.xml" ContentType="application/vnd.openxmlformats-officedocument.drawingml.diagramColors+xml"/>
  <Override PartName="/ppt/diagrams/data1.xml" ContentType="application/vnd.openxmlformats-officedocument.drawingml.diagramData+xml"/>
  <Override PartName="/ppt/slideLayouts/slideLayout6.xml" ContentType="application/vnd.openxmlformats-officedocument.presentationml.slideLayout+xml"/>
  <Override PartName="/ppt/presProps.xml" ContentType="application/vnd.openxmlformats-officedocument.presentationml.presProps+xml"/>
  <Override PartName="/ppt/diagrams/drawing1.xml" ContentType="application/vnd.openxmlformats-officedocument.drawingml.diagramDrawing+xml"/>
</Types>
</file>

<file path=_rels/.rels><?xml version="1.0" encoding="UTF-8" standalone="yes"?><Relationships xmlns="http://schemas.openxmlformats.org/package/2006/relationships"><Relationship Id="rId3" Type="http://schemas.openxmlformats.org/package/2006/relationships/metadata/core-properties" Target="docProps/core.xml"/><Relationship Id="rId1" Type="http://schemas.openxmlformats.org/officeDocument/2006/relationships/officeDocument" Target="ppt/presentation.xml"/><Relationship Id="rId2"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autoCompressPictures="0" saveSubsetFonts="1" strictFirstAndLastChars="0">
  <p:sldMasterIdLst>
    <p:sldMasterId id="2147483648" r:id="rId1"/>
  </p:sldMasterIdLst>
  <p:notesMasterIdLst>
    <p:notesMasterId r:id="rId5"/>
  </p:notesMasterIdLst>
  <p:sldIdLst>
    <p:sldId id="256" r:id="rId4"/>
  </p:sldIdLst>
  <p:sldSz cx="30279975" cy="42808525"/>
  <p:notesSz cx="29213175" cy="41867138"/>
  <p:defaultTextStyle>
    <a:defPPr marR="0" lvl="0" algn="l">
      <a:lnSpc>
        <a:spcPct val="100000"/>
      </a:lnSpc>
      <a:spcBef>
        <a:spcPts val="0"/>
      </a:spcBef>
      <a:spcAft>
        <a:spcPts val="0"/>
      </a:spcAft>
    </a:defPPr>
    <a:lvl1pPr marR="0" lvl="0"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1pPr>
    <a:lvl2pPr marR="0" lvl="1"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2pPr>
    <a:lvl3pPr marR="0" lvl="2"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3pPr>
    <a:lvl4pPr marR="0" lvl="3"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4pPr>
    <a:lvl5pPr marR="0" lvl="4"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5pPr>
    <a:lvl6pPr marR="0" lvl="5"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6pPr>
    <a:lvl7pPr marR="0" lvl="6"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7pPr>
    <a:lvl8pPr marR="0" lvl="7"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8pPr>
    <a:lvl9pPr marR="0" lvl="8"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46" d="100"/>
          <a:sy n="46" d="100"/>
        </p:scale>
        <p:origin x="29" y="-8813"/>
      </p:cViewPr>
      <p:guideLst>
        <p:guide pos="2117" orient="horz"/>
        <p:guide pos="18393"/>
        <p:guide pos="680"/>
        <p:guide pos="6358"/>
        <p:guide pos="6679"/>
        <p:guide pos="12719"/>
        <p:guide pos="12393"/>
        <p:guide pos="9412"/>
        <p:guide pos="10285"/>
      </p:guideLst>
    </p:cSldViewPr>
  </p:slideViewPr>
  <p:gridSpacing cx="72008" cy="72008"/>
</p:viewPr>
</file>

<file path=ppt/_rels/presentation.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theme" Target="theme/theme2.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presProps" Target="presProps.xml" /><Relationship Id="rId7" Type="http://schemas.openxmlformats.org/officeDocument/2006/relationships/tableStyles" Target="tableStyles.xml" /><Relationship Id="rId8" Type="http://schemas.openxmlformats.org/officeDocument/2006/relationships/viewProps" Target="viewProps.xml" /></Relationships>
</file>

<file path=ppt/diagrams/_rels/data1.xml.rels><?xml version="1.0" encoding="UTF-8" standalone="yes"?><Relationships xmlns="http://schemas.openxmlformats.org/package/2006/relationships"></Relationships>
</file>

<file path=ppt/diagrams/_rels/drawing1.xml.rels><?xml version="1.0" encoding="UTF-8" standalone="yes"?><Relationships xmlns="http://schemas.openxmlformats.org/package/2006/relationships"></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xmlns:r="http://schemas.openxmlformats.org/officeDocument/2006/relationships">
  <dgm:ptLst>
    <dgm:pt modelId="{A58DE2B7-A7D6-493C-8D4C-4A5EE663478B}" type="doc">
      <dgm:prSet loTypeId="urn:microsoft.com/office/officeart/2008/layout/VerticalCurvedList" loCatId="list" qsTypeId="urn:microsoft.com/office/officeart/2005/8/quickstyle/simple1" qsCatId="simple" csTypeId="urn:microsoft.com/office/officeart/2005/8/colors/accent1_2" csCatId="accent1" phldr="1"/>
      <dgm:spPr bwMode="auto"/>
      <dgm:t>
        <a:bodyPr/>
        <a:lstStyle/>
        <a:p>
          <a:pPr>
            <a:defRPr/>
          </a:pPr>
          <a:endParaRPr lang="de-DE"/>
        </a:p>
      </dgm:t>
    </dgm:pt>
    <dgm:pt modelId="{6A57EA81-B463-48AC-9143-534B1CA58E76}">
      <dgm:prSet phldrT="" custT="1"/>
      <dgm:spPr bwMode="auto"/>
      <dgm:t>
        <a:bodyPr/>
        <a:lstStyle/>
        <a:p>
          <a:pPr>
            <a:lnSpc>
              <a:spcPct val="100000"/>
            </a:lnSpc>
            <a:buClr>
              <a:schemeClr val="dk1"/>
            </a:buClr>
            <a:buSzPts val="3600"/>
            <a:buChar char="●"/>
            <a:defRPr/>
          </a:pPr>
          <a:r>
            <a:rPr lang="de-DE" sz="3000" b="1">
              <a:solidFill>
                <a:schemeClr val="dk1"/>
              </a:solidFill>
              <a:latin typeface="+mn-lt"/>
              <a:ea typeface="Stafford"/>
            </a:rPr>
            <a:t>Umsetzung der Diversitätsstrategie </a:t>
          </a:r>
          <a:endParaRPr/>
        </a:p>
      </dgm:t>
    </dgm:pt>
    <dgm:pt modelId="{09D73BB2-552D-4150-85CB-BB4A575AAE50}" type="parTrans" cxnId="{02B5F2B7-6907-4451-B920-EC7E1EB3AE7F}">
      <dgm:prSet/>
      <dgm:spPr bwMode="auto"/>
      <dgm:t>
        <a:bodyPr/>
        <a:lstStyle/>
        <a:p>
          <a:pPr>
            <a:defRPr/>
          </a:pPr>
          <a:endParaRPr lang="de-DE"/>
        </a:p>
      </dgm:t>
    </dgm:pt>
    <dgm:pt modelId="{4BFE0C2D-8F2F-455D-8C16-F69F028646D2}" type="sibTrans" cxnId="{02B5F2B7-6907-4451-B920-EC7E1EB3AE7F}">
      <dgm:prSet/>
      <dgm:spPr bwMode="auto"/>
      <dgm:t>
        <a:bodyPr/>
        <a:lstStyle/>
        <a:p>
          <a:pPr>
            <a:defRPr/>
          </a:pPr>
          <a:endParaRPr lang="de-DE"/>
        </a:p>
      </dgm:t>
    </dgm:pt>
    <dgm:pt modelId="{EE3EBF34-5E57-47B2-9BAD-1CCDC09E34B4}">
      <dgm:prSet phldrT="" custT="1"/>
      <dgm:spPr bwMode="auto">
        <a:solidFill>
          <a:srgbClr val="E6E6B8"/>
        </a:solidFill>
      </dgm:spPr>
      <dgm:t>
        <a:bodyPr/>
        <a:lstStyle/>
        <a:p>
          <a:pPr>
            <a:lnSpc>
              <a:spcPct val="100000"/>
            </a:lnSpc>
            <a:defRPr/>
          </a:pPr>
          <a:r>
            <a:rPr lang="de-DE" sz="3000" b="1">
              <a:solidFill>
                <a:schemeClr val="dk1"/>
              </a:solidFill>
              <a:latin typeface="+mn-lt"/>
              <a:ea typeface="Stafford"/>
            </a:rPr>
            <a:t>Beratung</a:t>
          </a:r>
          <a:r>
            <a:rPr lang="de-DE" sz="3000">
              <a:solidFill>
                <a:schemeClr val="dk1"/>
              </a:solidFill>
              <a:latin typeface="+mn-lt"/>
              <a:ea typeface="Stafford"/>
            </a:rPr>
            <a:t> </a:t>
          </a:r>
          <a:r>
            <a:rPr lang="de-DE" sz="3000" b="1">
              <a:solidFill>
                <a:schemeClr val="dk1"/>
              </a:solidFill>
              <a:latin typeface="+mn-lt"/>
              <a:ea typeface="Stafford"/>
            </a:rPr>
            <a:t>von Fachbereichen, Einrichtungen und Organisationseinheiten</a:t>
          </a:r>
          <a:endParaRPr lang="de-DE" sz="3000">
            <a:solidFill>
              <a:schemeClr val="dk1"/>
            </a:solidFill>
            <a:latin typeface="+mn-lt"/>
            <a:ea typeface="Stafford"/>
          </a:endParaRPr>
        </a:p>
      </dgm:t>
    </dgm:pt>
    <dgm:pt modelId="{8F7E5812-9E3E-43B5-9CB4-149B626E80E0}" type="parTrans" cxnId="{957A57B8-E7E1-4261-96D2-7BB271D9E389}">
      <dgm:prSet/>
      <dgm:spPr bwMode="auto"/>
      <dgm:t>
        <a:bodyPr/>
        <a:lstStyle/>
        <a:p>
          <a:pPr>
            <a:defRPr/>
          </a:pPr>
          <a:endParaRPr lang="de-DE"/>
        </a:p>
      </dgm:t>
    </dgm:pt>
    <dgm:pt modelId="{738F3F5D-6A41-4D20-8F83-8E1C9750AEBB}" type="sibTrans" cxnId="{957A57B8-E7E1-4261-96D2-7BB271D9E389}">
      <dgm:prSet/>
      <dgm:spPr bwMode="auto"/>
      <dgm:t>
        <a:bodyPr/>
        <a:lstStyle/>
        <a:p>
          <a:pPr>
            <a:defRPr/>
          </a:pPr>
          <a:endParaRPr lang="de-DE"/>
        </a:p>
      </dgm:t>
    </dgm:pt>
    <dgm:pt modelId="{4963A544-B992-45F0-9DBB-71517070DB53}">
      <dgm:prSet phldrT="" custT="1"/>
      <dgm:spPr bwMode="auto">
        <a:solidFill>
          <a:srgbClr val="FF0000">
            <a:alpha val="44000"/>
          </a:srgbClr>
        </a:solidFill>
      </dgm:spPr>
      <dgm:t>
        <a:bodyPr/>
        <a:lstStyle/>
        <a:p>
          <a:pPr>
            <a:lnSpc>
              <a:spcPct val="100000"/>
            </a:lnSpc>
            <a:defRPr/>
          </a:pPr>
          <a:r>
            <a:rPr lang="de-DE" sz="3000" b="1">
              <a:solidFill>
                <a:schemeClr val="dk1"/>
              </a:solidFill>
              <a:latin typeface="+mn-lt"/>
              <a:ea typeface="Stafford"/>
            </a:rPr>
            <a:t>Sensibilisierungsveranstaltungen</a:t>
          </a:r>
          <a:endParaRPr lang="de-DE" sz="3000">
            <a:solidFill>
              <a:schemeClr val="dk1"/>
            </a:solidFill>
            <a:latin typeface="+mn-lt"/>
            <a:ea typeface="Stafford"/>
          </a:endParaRPr>
        </a:p>
      </dgm:t>
    </dgm:pt>
    <dgm:pt modelId="{DF554EA4-8E56-429B-8E6B-C385115C0EE7}" type="parTrans" cxnId="{3011D29C-C53C-4425-B0BB-B8F687C5E42D}">
      <dgm:prSet/>
      <dgm:spPr bwMode="auto"/>
      <dgm:t>
        <a:bodyPr/>
        <a:lstStyle/>
        <a:p>
          <a:pPr>
            <a:defRPr/>
          </a:pPr>
          <a:endParaRPr lang="de-DE"/>
        </a:p>
      </dgm:t>
    </dgm:pt>
    <dgm:pt modelId="{F0A5B781-0E1D-456C-8628-E6C45853E820}" type="sibTrans" cxnId="{3011D29C-C53C-4425-B0BB-B8F687C5E42D}">
      <dgm:prSet/>
      <dgm:spPr bwMode="auto"/>
      <dgm:t>
        <a:bodyPr/>
        <a:lstStyle/>
        <a:p>
          <a:pPr>
            <a:defRPr/>
          </a:pPr>
          <a:endParaRPr lang="de-DE"/>
        </a:p>
      </dgm:t>
    </dgm:pt>
    <dgm:pt modelId="{F638B695-23EE-4B44-8E1E-9CDB52F8A8CE}">
      <dgm:prSet phldrT="" custT="1"/>
      <dgm:spPr bwMode="auto">
        <a:solidFill>
          <a:schemeClr val="accent6">
            <a:lumMod val="20000"/>
            <a:lumOff val="80000"/>
          </a:schemeClr>
        </a:solidFill>
      </dgm:spPr>
      <dgm:t>
        <a:bodyPr/>
        <a:lstStyle/>
        <a:p>
          <a:pPr>
            <a:lnSpc>
              <a:spcPct val="100000"/>
            </a:lnSpc>
            <a:defRPr/>
          </a:pPr>
          <a:r>
            <a:rPr lang="de-DE" sz="3000" b="1">
              <a:solidFill>
                <a:schemeClr val="dk1"/>
              </a:solidFill>
              <a:latin typeface="+mn-lt"/>
              <a:ea typeface="Stafford"/>
            </a:rPr>
            <a:t>Beratung von Lehrenden</a:t>
          </a:r>
          <a:endParaRPr lang="de-DE" sz="3000">
            <a:solidFill>
              <a:schemeClr val="dk1"/>
            </a:solidFill>
            <a:latin typeface="+mn-lt"/>
            <a:ea typeface="Stafford"/>
          </a:endParaRPr>
        </a:p>
      </dgm:t>
    </dgm:pt>
    <dgm:pt modelId="{D7FEA0BA-FFAB-4643-90D8-135878EA5DC9}" type="parTrans" cxnId="{24199F08-F335-405A-8FA0-AEB4E4A64B61}">
      <dgm:prSet/>
      <dgm:spPr bwMode="auto"/>
      <dgm:t>
        <a:bodyPr/>
        <a:lstStyle/>
        <a:p>
          <a:pPr>
            <a:defRPr/>
          </a:pPr>
          <a:endParaRPr lang="de-DE"/>
        </a:p>
      </dgm:t>
    </dgm:pt>
    <dgm:pt modelId="{A601BADE-4148-49B3-9D26-2024B6C531F4}" type="sibTrans" cxnId="{24199F08-F335-405A-8FA0-AEB4E4A64B61}">
      <dgm:prSet/>
      <dgm:spPr bwMode="auto"/>
      <dgm:t>
        <a:bodyPr/>
        <a:lstStyle/>
        <a:p>
          <a:pPr>
            <a:defRPr/>
          </a:pPr>
          <a:endParaRPr lang="de-DE"/>
        </a:p>
      </dgm:t>
    </dgm:pt>
    <dgm:pt modelId="{45B4ABA9-269C-4513-AC8B-6E0803FE3526}" type="pres">
      <dgm:prSet presAssocID="{A58DE2B7-A7D6-493C-8D4C-4A5EE663478B}" presName="Name0" presStyleCnt="0">
        <dgm:presLayoutVars>
          <dgm:chMax val="7"/>
          <dgm:chPref val="7"/>
          <dgm:dir val="norm"/>
        </dgm:presLayoutVars>
      </dgm:prSet>
      <dgm:spPr bwMode="auto"/>
    </dgm:pt>
    <dgm:pt modelId="{29F6ACD3-81FD-4446-8A5E-A393A1A32E51}" type="pres">
      <dgm:prSet presAssocID="{A58DE2B7-A7D6-493C-8D4C-4A5EE663478B}" presName="Name1" presStyleCnt="0"/>
      <dgm:spPr bwMode="auto"/>
    </dgm:pt>
    <dgm:pt modelId="{38BE776B-25E0-42BE-923B-6B6F92B51CC1}" type="pres">
      <dgm:prSet presAssocID="{A58DE2B7-A7D6-493C-8D4C-4A5EE663478B}" presName="cycle" presStyleCnt="0"/>
      <dgm:spPr bwMode="auto"/>
    </dgm:pt>
    <dgm:pt modelId="{213C7339-FCFC-4164-9E14-A4C9A3C325B8}" type="pres">
      <dgm:prSet presAssocID="{A58DE2B7-A7D6-493C-8D4C-4A5EE663478B}" presName="srcNode" presStyleLbl="node1" presStyleIdx="0" presStyleCnt="4"/>
      <dgm:spPr bwMode="auto"/>
    </dgm:pt>
    <dgm:pt modelId="{171EA26A-51BD-4179-8700-642F9B4FBADA}" type="pres">
      <dgm:prSet presAssocID="{A58DE2B7-A7D6-493C-8D4C-4A5EE663478B}" presName="conn" presStyleLbl="parChTrans1D2" presStyleIdx="0" presStyleCnt="1"/>
      <dgm:spPr bwMode="auto"/>
    </dgm:pt>
    <dgm:pt modelId="{7D0ED470-189B-4FDE-80E5-EF5DD012197B}" type="pres">
      <dgm:prSet presAssocID="{A58DE2B7-A7D6-493C-8D4C-4A5EE663478B}" presName="extraNode" presStyleLbl="node1" presStyleIdx="0" presStyleCnt="4"/>
      <dgm:spPr bwMode="auto"/>
    </dgm:pt>
    <dgm:pt modelId="{CBD0B14D-FBAD-4F09-ACA3-7BC05B744D04}" type="pres">
      <dgm:prSet presAssocID="{A58DE2B7-A7D6-493C-8D4C-4A5EE663478B}" presName="dstNode" presStyleLbl="node1" presStyleIdx="0" presStyleCnt="4"/>
      <dgm:spPr bwMode="auto"/>
    </dgm:pt>
    <dgm:pt modelId="{5623F199-E3F4-4AD5-B9C8-F21AEF708A84}" type="pres">
      <dgm:prSet custLinFactNeighborX="306" custLinFactNeighborY="2747" presAssocID="{6A57EA81-B463-48AC-9143-534B1CA58E76}" presName="text_1" presStyleLbl="node1" presStyleIdx="0" presStyleCnt="4">
        <dgm:presLayoutVars>
          <dgm:bulletEnabled val="1"/>
        </dgm:presLayoutVars>
      </dgm:prSet>
      <dgm:spPr bwMode="auto"/>
    </dgm:pt>
    <dgm:pt modelId="{6AC19885-BD8E-44CC-B6FB-D099BC55A10C}" type="pres">
      <dgm:prSet presAssocID="{6A57EA81-B463-48AC-9143-534B1CA58E76}" presName="accent_1" presStyleCnt="0"/>
      <dgm:spPr bwMode="auto"/>
    </dgm:pt>
    <dgm:pt modelId="{0258582C-2816-440B-9588-2037607CAB3D}" type="pres">
      <dgm:prSet presAssocID="{6A57EA81-B463-48AC-9143-534B1CA58E76}" presName="accentRepeatNode" presStyleLbl="solidFgAcc1" presStyleIdx="0" presStyleCnt="4"/>
      <dgm:spPr bwMode="auto">
        <a:solidFill>
          <a:schemeClr val="bg1"/>
        </a:solidFill>
      </dgm:spPr>
    </dgm:pt>
    <dgm:pt modelId="{D5A57349-0222-4EFF-A3A3-9C2DD15B79C6}" type="pres">
      <dgm:prSet presAssocID="{EE3EBF34-5E57-47B2-9BAD-1CCDC09E34B4}" presName="text_2" presStyleLbl="node1" presStyleIdx="1" presStyleCnt="4">
        <dgm:presLayoutVars>
          <dgm:bulletEnabled val="1"/>
        </dgm:presLayoutVars>
      </dgm:prSet>
      <dgm:spPr bwMode="auto"/>
    </dgm:pt>
    <dgm:pt modelId="{4AD4540C-BC7E-4C5C-8BD9-5487D4D65197}" type="pres">
      <dgm:prSet presAssocID="{EE3EBF34-5E57-47B2-9BAD-1CCDC09E34B4}" presName="accent_2" presStyleCnt="0"/>
      <dgm:spPr bwMode="auto"/>
    </dgm:pt>
    <dgm:pt modelId="{B871F4A9-7143-42ED-A663-02C0BEC47A1B}" type="pres">
      <dgm:prSet presAssocID="{EE3EBF34-5E57-47B2-9BAD-1CCDC09E34B4}" presName="accentRepeatNode" presStyleLbl="solidFgAcc1" presStyleIdx="1" presStyleCnt="4"/>
      <dgm:spPr bwMode="auto"/>
    </dgm:pt>
    <dgm:pt modelId="{BE0FEAE1-1340-47E6-9B82-FDE3A4C152D6}" type="pres">
      <dgm:prSet custLinFactNeighborX="586" custLinFactNeighborY="-1054" presAssocID="{4963A544-B992-45F0-9DBB-71517070DB53}" presName="text_3" presStyleLbl="node1" presStyleIdx="2" presStyleCnt="4">
        <dgm:presLayoutVars>
          <dgm:bulletEnabled val="1"/>
        </dgm:presLayoutVars>
      </dgm:prSet>
      <dgm:spPr bwMode="auto"/>
    </dgm:pt>
    <dgm:pt modelId="{068351E4-25D9-4DA1-95C5-B5B59742D205}" type="pres">
      <dgm:prSet presAssocID="{4963A544-B992-45F0-9DBB-71517070DB53}" presName="accent_3" presStyleCnt="0"/>
      <dgm:spPr bwMode="auto"/>
    </dgm:pt>
    <dgm:pt modelId="{95B7BAD4-E6B3-426B-99A1-3E5B9CB000A8}" type="pres">
      <dgm:prSet presAssocID="{4963A544-B992-45F0-9DBB-71517070DB53}" presName="accentRepeatNode" presStyleLbl="solidFgAcc1" presStyleIdx="2" presStyleCnt="4"/>
      <dgm:spPr bwMode="auto"/>
    </dgm:pt>
    <dgm:pt modelId="{464365AB-4819-4934-A232-5D84B5E182E9}" type="pres">
      <dgm:prSet custLinFactNeighborX="2436" custLinFactNeighborY="5977" presAssocID="{F638B695-23EE-4B44-8E1E-9CDB52F8A8CE}" presName="text_4" presStyleLbl="node1" presStyleIdx="3" presStyleCnt="4">
        <dgm:presLayoutVars>
          <dgm:bulletEnabled val="1"/>
        </dgm:presLayoutVars>
      </dgm:prSet>
      <dgm:spPr bwMode="auto"/>
    </dgm:pt>
    <dgm:pt modelId="{7FC93F6F-A6C4-4C73-826B-4D999FD89595}" type="pres">
      <dgm:prSet presAssocID="{F638B695-23EE-4B44-8E1E-9CDB52F8A8CE}" presName="accent_4" presStyleCnt="0"/>
      <dgm:spPr bwMode="auto"/>
    </dgm:pt>
    <dgm:pt modelId="{6A1940BA-7E43-40A7-B4D3-E1F6F3B0019F}" type="pres">
      <dgm:prSet presAssocID="{F638B695-23EE-4B44-8E1E-9CDB52F8A8CE}" presName="accentRepeatNode" presStyleLbl="solidFgAcc1" presStyleIdx="3" presStyleCnt="4"/>
      <dgm:spPr bwMode="auto"/>
    </dgm:pt>
  </dgm:ptLst>
  <dgm:cxnLst>
    <dgm:cxn modelId="{5940A704-FFF0-4554-AFD7-6BAE66058EF0}" type="presOf" srcId="{A58DE2B7-A7D6-493C-8D4C-4A5EE663478B}" destId="{45B4ABA9-269C-4513-AC8B-6E0803FE3526}" srcOrd="0" destOrd="0" presId="urn:microsoft.com/office/officeart/2008/layout/VerticalCurvedList"/>
    <dgm:cxn modelId="{24199F08-F335-405A-8FA0-AEB4E4A64B61}" srcId="{A58DE2B7-A7D6-493C-8D4C-4A5EE663478B}" destId="{F638B695-23EE-4B44-8E1E-9CDB52F8A8CE}" srcOrd="3" destOrd="0" parTransId="{D7FEA0BA-FFAB-4643-90D8-135878EA5DC9}" sibTransId="{A601BADE-4148-49B3-9D26-2024B6C531F4}"/>
    <dgm:cxn modelId="{53A06922-4A9F-46F1-B12C-68D095366CB3}" type="presOf" srcId="{EE3EBF34-5E57-47B2-9BAD-1CCDC09E34B4}" destId="{D5A57349-0222-4EFF-A3A3-9C2DD15B79C6}" srcOrd="0" destOrd="0" presId="urn:microsoft.com/office/officeart/2008/layout/VerticalCurvedList"/>
    <dgm:cxn modelId="{B911D427-07FD-4582-93BB-69CEF5BBA744}" type="presOf" srcId="{F638B695-23EE-4B44-8E1E-9CDB52F8A8CE}" destId="{464365AB-4819-4934-A232-5D84B5E182E9}" srcOrd="0" destOrd="0" presId="urn:microsoft.com/office/officeart/2008/layout/VerticalCurvedList"/>
    <dgm:cxn modelId="{D2A2FF34-85A5-47C7-8D83-0169C1301D03}" type="presOf" srcId="{4963A544-B992-45F0-9DBB-71517070DB53}" destId="{BE0FEAE1-1340-47E6-9B82-FDE3A4C152D6}" srcOrd="0" destOrd="0" presId="urn:microsoft.com/office/officeart/2008/layout/VerticalCurvedList"/>
    <dgm:cxn modelId="{E085308A-E67F-40A0-AF10-D21A0A4634DD}" type="presOf" srcId="{4BFE0C2D-8F2F-455D-8C16-F69F028646D2}" destId="{171EA26A-51BD-4179-8700-642F9B4FBADA}" srcOrd="0" destOrd="0" presId="urn:microsoft.com/office/officeart/2008/layout/VerticalCurvedList"/>
    <dgm:cxn modelId="{AB87CD9B-AB33-4BE9-920D-C85FA48D4822}" type="presOf" srcId="{6A57EA81-B463-48AC-9143-534B1CA58E76}" destId="{5623F199-E3F4-4AD5-B9C8-F21AEF708A84}" srcOrd="0" destOrd="0" presId="urn:microsoft.com/office/officeart/2008/layout/VerticalCurvedList"/>
    <dgm:cxn modelId="{3011D29C-C53C-4425-B0BB-B8F687C5E42D}" srcId="{A58DE2B7-A7D6-493C-8D4C-4A5EE663478B}" destId="{4963A544-B992-45F0-9DBB-71517070DB53}" srcOrd="2" destOrd="0" parTransId="{DF554EA4-8E56-429B-8E6B-C385115C0EE7}" sibTransId="{F0A5B781-0E1D-456C-8628-E6C45853E820}"/>
    <dgm:cxn modelId="{02B5F2B7-6907-4451-B920-EC7E1EB3AE7F}" srcId="{A58DE2B7-A7D6-493C-8D4C-4A5EE663478B}" destId="{6A57EA81-B463-48AC-9143-534B1CA58E76}" srcOrd="0" destOrd="0" parTransId="{09D73BB2-552D-4150-85CB-BB4A575AAE50}" sibTransId="{4BFE0C2D-8F2F-455D-8C16-F69F028646D2}"/>
    <dgm:cxn modelId="{957A57B8-E7E1-4261-96D2-7BB271D9E389}" srcId="{A58DE2B7-A7D6-493C-8D4C-4A5EE663478B}" destId="{EE3EBF34-5E57-47B2-9BAD-1CCDC09E34B4}" srcOrd="1" destOrd="0" parTransId="{8F7E5812-9E3E-43B5-9CB4-149B626E80E0}" sibTransId="{738F3F5D-6A41-4D20-8F83-8E1C9750AEBB}"/>
    <dgm:cxn modelId="{0BC59D36-BBDC-497F-880B-F410D9FC4422}" type="presParOf" srcId="{45B4ABA9-269C-4513-AC8B-6E0803FE3526}" destId="{29F6ACD3-81FD-4446-8A5E-A393A1A32E51}" srcOrd="0" destOrd="0" presId="urn:microsoft.com/office/officeart/2008/layout/VerticalCurvedList"/>
    <dgm:cxn modelId="{55B0B2A0-517B-41B5-8BA6-936258726628}" type="presParOf" srcId="{29F6ACD3-81FD-4446-8A5E-A393A1A32E51}" destId="{38BE776B-25E0-42BE-923B-6B6F92B51CC1}" srcOrd="0" destOrd="0" presId="urn:microsoft.com/office/officeart/2008/layout/VerticalCurvedList"/>
    <dgm:cxn modelId="{0DD7D403-F985-4066-982E-AA5FF70099B8}" type="presParOf" srcId="{38BE776B-25E0-42BE-923B-6B6F92B51CC1}" destId="{213C7339-FCFC-4164-9E14-A4C9A3C325B8}" srcOrd="0" destOrd="0" presId="urn:microsoft.com/office/officeart/2008/layout/VerticalCurvedList"/>
    <dgm:cxn modelId="{4F8629C4-50C8-42CF-952C-BED86F2F20E9}" type="presParOf" srcId="{38BE776B-25E0-42BE-923B-6B6F92B51CC1}" destId="{171EA26A-51BD-4179-8700-642F9B4FBADA}" srcOrd="1" destOrd="0" presId="urn:microsoft.com/office/officeart/2008/layout/VerticalCurvedList"/>
    <dgm:cxn modelId="{BF9B4C7B-27D9-49D2-882E-617EC166C96C}" type="presParOf" srcId="{38BE776B-25E0-42BE-923B-6B6F92B51CC1}" destId="{7D0ED470-189B-4FDE-80E5-EF5DD012197B}" srcOrd="2" destOrd="0" presId="urn:microsoft.com/office/officeart/2008/layout/VerticalCurvedList"/>
    <dgm:cxn modelId="{E60A214D-9015-44FA-81B9-00DB3B030D9C}" type="presParOf" srcId="{38BE776B-25E0-42BE-923B-6B6F92B51CC1}" destId="{CBD0B14D-FBAD-4F09-ACA3-7BC05B744D04}" srcOrd="3" destOrd="0" presId="urn:microsoft.com/office/officeart/2008/layout/VerticalCurvedList"/>
    <dgm:cxn modelId="{C054A546-E703-47A3-85A1-B181D212BBF0}" type="presParOf" srcId="{29F6ACD3-81FD-4446-8A5E-A393A1A32E51}" destId="{5623F199-E3F4-4AD5-B9C8-F21AEF708A84}" srcOrd="1" destOrd="0" presId="urn:microsoft.com/office/officeart/2008/layout/VerticalCurvedList"/>
    <dgm:cxn modelId="{BE955FA7-5A1D-4C87-A22B-91E7379DA787}" type="presParOf" srcId="{29F6ACD3-81FD-4446-8A5E-A393A1A32E51}" destId="{6AC19885-BD8E-44CC-B6FB-D099BC55A10C}" srcOrd="2" destOrd="0" presId="urn:microsoft.com/office/officeart/2008/layout/VerticalCurvedList"/>
    <dgm:cxn modelId="{32E97A46-6101-455F-B3B2-5049BFC56719}" type="presParOf" srcId="{6AC19885-BD8E-44CC-B6FB-D099BC55A10C}" destId="{0258582C-2816-440B-9588-2037607CAB3D}" srcOrd="0" destOrd="0" presId="urn:microsoft.com/office/officeart/2008/layout/VerticalCurvedList"/>
    <dgm:cxn modelId="{6B78F8B5-5AF9-4F8A-A650-0CA6FB87BD30}" type="presParOf" srcId="{29F6ACD3-81FD-4446-8A5E-A393A1A32E51}" destId="{D5A57349-0222-4EFF-A3A3-9C2DD15B79C6}" srcOrd="3" destOrd="0" presId="urn:microsoft.com/office/officeart/2008/layout/VerticalCurvedList"/>
    <dgm:cxn modelId="{53138A3D-BB98-431B-B082-725301F119E3}" type="presParOf" srcId="{29F6ACD3-81FD-4446-8A5E-A393A1A32E51}" destId="{4AD4540C-BC7E-4C5C-8BD9-5487D4D65197}" srcOrd="4" destOrd="0" presId="urn:microsoft.com/office/officeart/2008/layout/VerticalCurvedList"/>
    <dgm:cxn modelId="{8D246162-FF84-4358-9C87-7052C88CB9D7}" type="presParOf" srcId="{4AD4540C-BC7E-4C5C-8BD9-5487D4D65197}" destId="{B871F4A9-7143-42ED-A663-02C0BEC47A1B}" srcOrd="0" destOrd="0" presId="urn:microsoft.com/office/officeart/2008/layout/VerticalCurvedList"/>
    <dgm:cxn modelId="{BD444E84-ACB4-4FE9-8080-B49987878BE8}" type="presParOf" srcId="{29F6ACD3-81FD-4446-8A5E-A393A1A32E51}" destId="{BE0FEAE1-1340-47E6-9B82-FDE3A4C152D6}" srcOrd="5" destOrd="0" presId="urn:microsoft.com/office/officeart/2008/layout/VerticalCurvedList"/>
    <dgm:cxn modelId="{E7ABB90E-2CB8-4190-9A28-CE71A4CE6EEE}" type="presParOf" srcId="{29F6ACD3-81FD-4446-8A5E-A393A1A32E51}" destId="{068351E4-25D9-4DA1-95C5-B5B59742D205}" srcOrd="6" destOrd="0" presId="urn:microsoft.com/office/officeart/2008/layout/VerticalCurvedList"/>
    <dgm:cxn modelId="{3DF38177-DF85-436C-96F8-E363F31785CC}" type="presParOf" srcId="{068351E4-25D9-4DA1-95C5-B5B59742D205}" destId="{95B7BAD4-E6B3-426B-99A1-3E5B9CB000A8}" srcOrd="0" destOrd="0" presId="urn:microsoft.com/office/officeart/2008/layout/VerticalCurvedList"/>
    <dgm:cxn modelId="{B6DD3ED9-C229-46A1-8B66-D70FF2610719}" type="presParOf" srcId="{29F6ACD3-81FD-4446-8A5E-A393A1A32E51}" destId="{464365AB-4819-4934-A232-5D84B5E182E9}" srcOrd="7" destOrd="0" presId="urn:microsoft.com/office/officeart/2008/layout/VerticalCurvedList"/>
    <dgm:cxn modelId="{5A923A5F-0C58-4F4B-A961-B9BEB5EFB2E3}" type="presParOf" srcId="{29F6ACD3-81FD-4446-8A5E-A393A1A32E51}" destId="{7FC93F6F-A6C4-4C73-826B-4D999FD89595}" srcOrd="8" destOrd="0" presId="urn:microsoft.com/office/officeart/2008/layout/VerticalCurvedList"/>
    <dgm:cxn modelId="{46C9C547-EE4C-4FA8-92DA-AE758D6E07CA}" type="presParOf" srcId="{7FC93F6F-A6C4-4C73-826B-4D999FD89595}" destId="{6A1940BA-7E43-40A7-B4D3-E1F6F3B0019F}"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sp="http://schemas.microsoft.com/office/drawing/2008/diagram" xmlns:dgm="http://schemas.openxmlformats.org/drawingml/2006/diagram" xmlns:a="http://schemas.openxmlformats.org/drawingml/2006/main" xmlns:r="http://schemas.openxmlformats.org/officeDocument/2006/relationships">
  <dsp:spTree>
    <dsp:nvGrpSpPr>
      <dsp:cNvPr id="1645594894" name=""/>
      <dsp:cNvGrpSpPr/>
    </dsp:nvGrpSpPr>
    <dsp:grpSpPr bwMode="auto">
      <a:xfrm>
        <a:off x="0" y="0"/>
        <a:ext cx="12303349" cy="9199558"/>
        <a:chOff x="0" y="0"/>
        <a:chExt cx="12303349" cy="9199558"/>
      </a:xfrm>
    </dsp:grpSpPr>
    <dsp:sp modelId="{171EA26A-51BD-4179-8700-642F9B4FBADA}">
      <dsp:nvSpPr>
        <dsp:cNvPr id="0" name=""/>
        <dsp:cNvSpPr/>
      </dsp:nvSpPr>
      <dsp:spPr bwMode="auto">
        <a:xfrm>
          <a:off x="-10404612" y="-1587723"/>
          <a:ext cx="12375005" cy="12375005"/>
        </a:xfrm>
        <a:prstGeom prst="blockArc">
          <a:avLst>
            <a:gd name="adj1" fmla="val 18900000"/>
            <a:gd name="adj2" fmla="val 2700000"/>
            <a:gd name="adj3" fmla="val 175"/>
          </a:avLst>
        </a:prstGeom>
        <a:noFill/>
        <a:ln w="25400" cap="flat" cmpd="sng" algn="ctr">
          <a:solidFill>
            <a:schemeClr val="accent1">
              <a:shade val="60000"/>
              <a:hueOff val="0"/>
              <a:satOff val="0"/>
              <a:lumOff val="0"/>
              <a:alphaOff val="0"/>
            </a:schemeClr>
          </a:solidFill>
          <a:prstDash val="solid"/>
        </a:ln>
        <a:effectLst/>
      </dsp:spPr>
      <dsp:style>
        <a:lnRef idx="2">
          <a:srgbClr val="000000"/>
        </a:lnRef>
        <a:fillRef idx="0">
          <a:srgbClr val="000000"/>
        </a:fillRef>
        <a:effectRef idx="0">
          <a:srgbClr val="000000"/>
        </a:effectRef>
        <a:fontRef idx="minor"/>
      </dsp:style>
    </dsp:sp>
    <dsp:sp modelId="{5623F199-E3F4-4AD5-B9C8-F21AEF708A84}">
      <dsp:nvSpPr>
        <dsp:cNvPr id="0" name=""/>
        <dsp:cNvSpPr/>
      </dsp:nvSpPr>
      <dsp:spPr bwMode="auto">
        <a:xfrm>
          <a:off x="1064285" y="746138"/>
          <a:ext cx="11136845" cy="141526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rgbClr val="000000"/>
        </a:lnRef>
        <a:fillRef idx="1">
          <a:srgbClr val="000000"/>
        </a:fillRef>
        <a:effectRef idx="0">
          <a:srgbClr val="000000"/>
        </a:effectRef>
        <a:fontRef idx="minor">
          <a:schemeClr val="lt1"/>
        </a:fontRef>
      </dsp:style>
      <dsp:txBody>
        <a:bodyPr spcFirstLastPara="0" vert="horz" wrap="square" lIns="1123363" tIns="76200" rIns="76200" bIns="76200" numCol="1" spcCol="1270" anchor="ctr" anchorCtr="0">
          <a:noAutofit/>
        </a:bodyPr>
        <a:lstStyle/>
        <a:p>
          <a:pPr marL="0" lvl="0" indent="0" algn="l" defTabSz="1333500">
            <a:lnSpc>
              <a:spcPct val="100000"/>
            </a:lnSpc>
            <a:spcBef>
              <a:spcPts val="0"/>
            </a:spcBef>
            <a:spcAft>
              <a:spcPts val="0"/>
            </a:spcAft>
            <a:buClr>
              <a:schemeClr val="dk1"/>
            </a:buClr>
            <a:buSzPts val="3600"/>
            <a:buNone/>
            <a:defRPr/>
          </a:pPr>
          <a:r>
            <a:rPr lang="de-DE" sz="3000" b="1">
              <a:solidFill>
                <a:schemeClr val="dk1"/>
              </a:solidFill>
              <a:latin typeface="+mn-lt"/>
              <a:ea typeface="Stafford"/>
            </a:rPr>
            <a:t>Umsetzung der Diversitätsstrategie </a:t>
          </a:r>
          <a:endParaRPr/>
        </a:p>
      </dsp:txBody>
      <dsp:txXfrm>
        <a:off x="1064285" y="746138"/>
        <a:ext cx="11136845" cy="1415260"/>
      </dsp:txXfrm>
    </dsp:sp>
    <dsp:sp modelId="{0258582C-2816-440B-9588-2037607CAB3D}">
      <dsp:nvSpPr>
        <dsp:cNvPr id="0" name=""/>
        <dsp:cNvSpPr/>
      </dsp:nvSpPr>
      <dsp:spPr bwMode="auto">
        <a:xfrm>
          <a:off x="145669" y="530354"/>
          <a:ext cx="1769075" cy="1769075"/>
        </a:xfrm>
        <a:prstGeom prst="ellipse">
          <a:avLst/>
        </a:prstGeom>
        <a:solidFill>
          <a:schemeClr val="bg1"/>
        </a:solidFill>
        <a:ln w="25400" cap="flat" cmpd="sng" algn="ctr">
          <a:solidFill>
            <a:schemeClr val="accent1">
              <a:hueOff val="0"/>
              <a:satOff val="0"/>
              <a:lumOff val="0"/>
              <a:alphaOff val="0"/>
            </a:schemeClr>
          </a:solidFill>
          <a:prstDash val="solid"/>
        </a:ln>
        <a:effectLst/>
      </dsp:spPr>
      <dsp:style>
        <a:lnRef idx="2">
          <a:srgbClr val="000000"/>
        </a:lnRef>
        <a:fillRef idx="1">
          <a:srgbClr val="000000"/>
        </a:fillRef>
        <a:effectRef idx="0">
          <a:srgbClr val="000000"/>
        </a:effectRef>
        <a:fontRef idx="minor"/>
      </dsp:style>
    </dsp:sp>
    <dsp:sp modelId="{D5A57349-0222-4EFF-A3A3-9C2DD15B79C6}">
      <dsp:nvSpPr>
        <dsp:cNvPr id="0" name=""/>
        <dsp:cNvSpPr/>
      </dsp:nvSpPr>
      <dsp:spPr bwMode="auto">
        <a:xfrm>
          <a:off x="1841607" y="2830520"/>
          <a:ext cx="10325444" cy="1415260"/>
        </a:xfrm>
        <a:prstGeom prst="rect">
          <a:avLst/>
        </a:prstGeom>
        <a:solidFill>
          <a:srgbClr val="E6E6B8"/>
        </a:solidFill>
        <a:ln w="25400" cap="flat" cmpd="sng" algn="ctr">
          <a:solidFill>
            <a:schemeClr val="lt1">
              <a:hueOff val="0"/>
              <a:satOff val="0"/>
              <a:lumOff val="0"/>
              <a:alphaOff val="0"/>
            </a:schemeClr>
          </a:solidFill>
          <a:prstDash val="solid"/>
        </a:ln>
        <a:effectLst/>
      </dsp:spPr>
      <dsp:style>
        <a:lnRef idx="2">
          <a:srgbClr val="000000"/>
        </a:lnRef>
        <a:fillRef idx="1">
          <a:srgbClr val="000000"/>
        </a:fillRef>
        <a:effectRef idx="0">
          <a:srgbClr val="000000"/>
        </a:effectRef>
        <a:fontRef idx="minor">
          <a:schemeClr val="lt1"/>
        </a:fontRef>
      </dsp:style>
      <dsp:txBody>
        <a:bodyPr spcFirstLastPara="0" vert="horz" wrap="square" lIns="1123363" tIns="76200" rIns="76200" bIns="76200" numCol="1" spcCol="1270" anchor="ctr" anchorCtr="0">
          <a:noAutofit/>
        </a:bodyPr>
        <a:lstStyle/>
        <a:p>
          <a:pPr marL="0" lvl="0" indent="0" algn="l" defTabSz="1333500">
            <a:lnSpc>
              <a:spcPct val="100000"/>
            </a:lnSpc>
            <a:spcBef>
              <a:spcPts val="0"/>
            </a:spcBef>
            <a:spcAft>
              <a:spcPts val="0"/>
            </a:spcAft>
            <a:buNone/>
            <a:defRPr/>
          </a:pPr>
          <a:r>
            <a:rPr lang="de-DE" sz="3000" b="1">
              <a:solidFill>
                <a:schemeClr val="dk1"/>
              </a:solidFill>
              <a:latin typeface="+mn-lt"/>
              <a:ea typeface="Stafford"/>
            </a:rPr>
            <a:t>Beratung</a:t>
          </a:r>
          <a:r>
            <a:rPr lang="de-DE" sz="3000">
              <a:solidFill>
                <a:schemeClr val="dk1"/>
              </a:solidFill>
              <a:latin typeface="+mn-lt"/>
              <a:ea typeface="Stafford"/>
            </a:rPr>
            <a:t> </a:t>
          </a:r>
          <a:r>
            <a:rPr lang="de-DE" sz="3000" b="1">
              <a:solidFill>
                <a:schemeClr val="dk1"/>
              </a:solidFill>
              <a:latin typeface="+mn-lt"/>
              <a:ea typeface="Stafford"/>
            </a:rPr>
            <a:t>von Fachbereichen, Einrichtungen und Organisationseinheiten</a:t>
          </a:r>
          <a:endParaRPr lang="de-DE" sz="3000">
            <a:solidFill>
              <a:schemeClr val="dk1"/>
            </a:solidFill>
            <a:latin typeface="+mn-lt"/>
            <a:ea typeface="Stafford"/>
          </a:endParaRPr>
        </a:p>
      </dsp:txBody>
      <dsp:txXfrm>
        <a:off x="1841607" y="2830520"/>
        <a:ext cx="10325444" cy="1415260"/>
      </dsp:txXfrm>
    </dsp:sp>
    <dsp:sp modelId="{B871F4A9-7143-42ED-A663-02C0BEC47A1B}">
      <dsp:nvSpPr>
        <dsp:cNvPr id="0" name=""/>
        <dsp:cNvSpPr/>
      </dsp:nvSpPr>
      <dsp:spPr bwMode="auto">
        <a:xfrm>
          <a:off x="957069" y="2653612"/>
          <a:ext cx="1769075" cy="1769075"/>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rgbClr val="000000"/>
        </a:lnRef>
        <a:fillRef idx="1">
          <a:srgbClr val="000000"/>
        </a:fillRef>
        <a:effectRef idx="0">
          <a:srgbClr val="000000"/>
        </a:effectRef>
        <a:fontRef idx="minor"/>
      </dsp:style>
    </dsp:sp>
    <dsp:sp modelId="{BE0FEAE1-1340-47E6-9B82-FDE3A4C152D6}">
      <dsp:nvSpPr>
        <dsp:cNvPr id="0" name=""/>
        <dsp:cNvSpPr/>
      </dsp:nvSpPr>
      <dsp:spPr bwMode="auto">
        <a:xfrm>
          <a:off x="1902114" y="4938861"/>
          <a:ext cx="10325444" cy="1415260"/>
        </a:xfrm>
        <a:prstGeom prst="rect">
          <a:avLst/>
        </a:prstGeom>
        <a:solidFill>
          <a:srgbClr val="FF0000">
            <a:alpha val="44000"/>
          </a:srgbClr>
        </a:solidFill>
        <a:ln w="25400" cap="flat" cmpd="sng" algn="ctr">
          <a:solidFill>
            <a:schemeClr val="lt1">
              <a:hueOff val="0"/>
              <a:satOff val="0"/>
              <a:lumOff val="0"/>
              <a:alphaOff val="0"/>
            </a:schemeClr>
          </a:solidFill>
          <a:prstDash val="solid"/>
        </a:ln>
        <a:effectLst/>
      </dsp:spPr>
      <dsp:style>
        <a:lnRef idx="2">
          <a:srgbClr val="000000"/>
        </a:lnRef>
        <a:fillRef idx="1">
          <a:srgbClr val="000000"/>
        </a:fillRef>
        <a:effectRef idx="0">
          <a:srgbClr val="000000"/>
        </a:effectRef>
        <a:fontRef idx="minor">
          <a:schemeClr val="lt1"/>
        </a:fontRef>
      </dsp:style>
      <dsp:txBody>
        <a:bodyPr spcFirstLastPara="0" vert="horz" wrap="square" lIns="1123363" tIns="76200" rIns="76200" bIns="76200" numCol="1" spcCol="1270" anchor="ctr" anchorCtr="0">
          <a:noAutofit/>
        </a:bodyPr>
        <a:lstStyle/>
        <a:p>
          <a:pPr marL="0" lvl="0" indent="0" algn="l" defTabSz="1333500">
            <a:lnSpc>
              <a:spcPct val="100000"/>
            </a:lnSpc>
            <a:spcBef>
              <a:spcPts val="0"/>
            </a:spcBef>
            <a:spcAft>
              <a:spcPts val="0"/>
            </a:spcAft>
            <a:buNone/>
            <a:defRPr/>
          </a:pPr>
          <a:r>
            <a:rPr lang="de-DE" sz="3000" b="1">
              <a:solidFill>
                <a:schemeClr val="dk1"/>
              </a:solidFill>
              <a:latin typeface="+mn-lt"/>
              <a:ea typeface="Stafford"/>
            </a:rPr>
            <a:t>Sensibilisierungsveranstaltungen</a:t>
          </a:r>
          <a:endParaRPr lang="de-DE" sz="3000">
            <a:solidFill>
              <a:schemeClr val="dk1"/>
            </a:solidFill>
            <a:latin typeface="+mn-lt"/>
            <a:ea typeface="Stafford"/>
          </a:endParaRPr>
        </a:p>
      </dsp:txBody>
      <dsp:txXfrm>
        <a:off x="1902114" y="4938861"/>
        <a:ext cx="10325444" cy="1415260"/>
      </dsp:txXfrm>
    </dsp:sp>
    <dsp:sp modelId="{95B7BAD4-E6B3-426B-99A1-3E5B9CB000A8}">
      <dsp:nvSpPr>
        <dsp:cNvPr id="0" name=""/>
        <dsp:cNvSpPr/>
      </dsp:nvSpPr>
      <dsp:spPr bwMode="auto">
        <a:xfrm>
          <a:off x="957069" y="4776870"/>
          <a:ext cx="1769075" cy="1769075"/>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rgbClr val="000000"/>
        </a:lnRef>
        <a:fillRef idx="1">
          <a:srgbClr val="000000"/>
        </a:fillRef>
        <a:effectRef idx="0">
          <a:srgbClr val="000000"/>
        </a:effectRef>
        <a:fontRef idx="minor"/>
      </dsp:style>
    </dsp:sp>
    <dsp:sp modelId="{464365AB-4819-4934-A232-5D84B5E182E9}">
      <dsp:nvSpPr>
        <dsp:cNvPr id="0" name=""/>
        <dsp:cNvSpPr/>
      </dsp:nvSpPr>
      <dsp:spPr bwMode="auto">
        <a:xfrm>
          <a:off x="1166502" y="7161626"/>
          <a:ext cx="11136845" cy="1415260"/>
        </a:xfrm>
        <a:prstGeom prst="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rgbClr val="000000"/>
        </a:lnRef>
        <a:fillRef idx="1">
          <a:srgbClr val="000000"/>
        </a:fillRef>
        <a:effectRef idx="0">
          <a:srgbClr val="000000"/>
        </a:effectRef>
        <a:fontRef idx="minor">
          <a:schemeClr val="lt1"/>
        </a:fontRef>
      </dsp:style>
      <dsp:txBody>
        <a:bodyPr spcFirstLastPara="0" vert="horz" wrap="square" lIns="1123363" tIns="76200" rIns="76200" bIns="76200" numCol="1" spcCol="1270" anchor="ctr" anchorCtr="0">
          <a:noAutofit/>
        </a:bodyPr>
        <a:lstStyle/>
        <a:p>
          <a:pPr marL="0" lvl="0" indent="0" algn="l" defTabSz="1333500">
            <a:lnSpc>
              <a:spcPct val="100000"/>
            </a:lnSpc>
            <a:spcBef>
              <a:spcPts val="0"/>
            </a:spcBef>
            <a:spcAft>
              <a:spcPts val="0"/>
            </a:spcAft>
            <a:buNone/>
            <a:defRPr/>
          </a:pPr>
          <a:r>
            <a:rPr lang="de-DE" sz="3000" b="1">
              <a:solidFill>
                <a:schemeClr val="dk1"/>
              </a:solidFill>
              <a:latin typeface="+mn-lt"/>
              <a:ea typeface="Stafford"/>
            </a:rPr>
            <a:t>Beratung von Lehrenden</a:t>
          </a:r>
          <a:endParaRPr lang="de-DE" sz="3000">
            <a:solidFill>
              <a:schemeClr val="dk1"/>
            </a:solidFill>
            <a:latin typeface="+mn-lt"/>
            <a:ea typeface="Stafford"/>
          </a:endParaRPr>
        </a:p>
      </dsp:txBody>
      <dsp:txXfrm>
        <a:off x="1166502" y="7161626"/>
        <a:ext cx="11136845" cy="1415260"/>
      </dsp:txXfrm>
    </dsp:sp>
    <dsp:sp modelId="{6A1940BA-7E43-40A7-B4D3-E1F6F3B0019F}">
      <dsp:nvSpPr>
        <dsp:cNvPr id="0" name=""/>
        <dsp:cNvSpPr/>
      </dsp:nvSpPr>
      <dsp:spPr bwMode="auto">
        <a:xfrm>
          <a:off x="145669" y="6900128"/>
          <a:ext cx="1769075" cy="1769075"/>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rgbClr val="000000"/>
        </a:lnRef>
        <a:fillRef idx="1">
          <a:srgbClr val="000000"/>
        </a:fillRef>
        <a:effectRef idx="0">
          <a:srgbClr val="000000"/>
        </a:effectRef>
        <a:fontRef idx="minor"/>
      </dsp:style>
    </dsp:sp>
  </dsp:spTree>
</dsp:drawing>
</file>

<file path=ppt/diagrams/layout1.xml><?xml version="1.0" encoding="utf-8"?>
<dgm:layoutDef xmlns:dgm="http://schemas.openxmlformats.org/drawingml/2006/diagram" xmlns:a="http://schemas.openxmlformats.org/drawingml/2006/main" xmlns:r="http://schemas.openxmlformats.org/officeDocument/2006/relationships"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val="norm"/>
    </dgm:varLst>
    <dgm:alg type="composite"/>
    <dgm:shape r:blip="">
      <dgm:adjLst/>
    </dgm:shape>
    <dgm:constrLst>
      <dgm:constr type="w" for="ch" refType="h" refFor="ch" op="gte" fact="0.800000"/>
    </dgm:constrLst>
    <dgm:layoutNode name="Name1">
      <dgm:alg type="composite"/>
      <dgm:shape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0000"/>
                <dgm:constr type="l" for="ch" forName="cycle"/>
                <dgm:constr type="ctrY" for="ch" forName="cycle" refType="h" fact="0.500000"/>
                <dgm:constr type="diam" for="ch" forName="cycle" refType="h" fact="1.344000"/>
                <dgm:constr type="h" for="ch" forName="accent_1" refType="h" fact="0.625000"/>
                <dgm:constr type="w" for="ch" forName="accent_1" refType="h" refFor="ch" refForName="accent_1" op="equ"/>
                <dgm:constr type="ctrY" for="ch" forName="accent_1" refType="h" fact="0.500000"/>
                <dgm:constr type="ctrX" for="ch" forName="accent_1" refType="h" fact="0.225300"/>
                <dgm:constr type="l" for="ch" forName="text_1" refType="ctrX" refFor="ch" refForName="accent_1"/>
                <dgm:constr type="r" for="ch" forName="text_1" refType="w"/>
                <dgm:constr type="w" for="ch" forName="text_1" refType="h" refFor="ch" refForName="text_1" op="gte"/>
                <dgm:constr type="h" for="ch" forName="text_1" refType="h" refFor="ch" refForName="accent_1" fact="0.800000"/>
                <dgm:constr type="ctrY" for="ch" forName="text_1" refType="ctrY" refFor="ch" refForName="accent_1"/>
                <dgm:constr type="lMarg" for="ch" forName="text_1" refType="w" refFor="ch" refForName="accent_1" fact="1.800000"/>
                <dgm:constr type="primFontSz" for="ch" ptType="node" op="equ" val="65"/>
              </dgm:constrLst>
            </dgm:if>
            <dgm:if name="Name6" axis="ch" ptType="node" func="cnt" op="equ" val="2">
              <dgm:constrLst>
                <dgm:constr type="h" for="ch" forName="cycle" refType="h"/>
                <dgm:constr type="w" for="ch" forName="cycle" refType="h" refFor="ch" refForName="cycle" fact="0.260000"/>
                <dgm:constr type="l" for="ch" forName="cycle"/>
                <dgm:constr type="ctrY" for="ch" forName="cycle" refType="h" fact="0.500000"/>
                <dgm:constr type="diam" for="ch" forName="cycle" refType="h" fact="1.344000"/>
                <dgm:constr type="h" for="ch" forName="accent_1" refType="h" fact="0.357100"/>
                <dgm:constr type="w" for="ch" forName="accent_1" refType="h" refFor="ch" refForName="accent_1" op="equ"/>
                <dgm:constr type="ctrY" for="ch" forName="accent_1" refType="h" fact="0.285700"/>
                <dgm:constr type="ctrX" for="ch" forName="accent_1" refType="h" fact="0.189100"/>
                <dgm:constr type="l" for="ch" forName="text_1" refType="ctrX" refFor="ch" refForName="accent_1"/>
                <dgm:constr type="r" for="ch" forName="text_1" refType="w"/>
                <dgm:constr type="w" for="ch" forName="text_1" refType="h" refFor="ch" refForName="text_1" op="gte"/>
                <dgm:constr type="h" for="ch" forName="text_1" refType="h" refFor="ch" refForName="accent_1" fact="0.800000"/>
                <dgm:constr type="ctrY" for="ch" forName="text_1" refType="ctrY" refFor="ch" refForName="accent_1"/>
                <dgm:constr type="lMarg" for="ch" forName="text_1" refType="w" refFor="ch" refForName="accent_1" fact="1.800000"/>
                <dgm:constr type="h" for="ch" forName="accent_2" refType="h" fact="0.357100"/>
                <dgm:constr type="w" for="ch" forName="accent_2" refType="h" refFor="ch" refForName="accent_2" op="equ"/>
                <dgm:constr type="ctrY" for="ch" forName="accent_2" refType="h" fact="0.714300"/>
                <dgm:constr type="ctrX" for="ch" forName="accent_2" refType="h" fact="0.189100"/>
                <dgm:constr type="l" for="ch" forName="text_2" refType="ctrX" refFor="ch" refForName="accent_2"/>
                <dgm:constr type="r" for="ch" forName="text_2" refType="w"/>
                <dgm:constr type="w" for="ch" forName="text_2" refType="h" refFor="ch" refForName="text_2" op="gte"/>
                <dgm:constr type="h" for="ch" forName="text_2" refType="h" refFor="ch" refForName="accent_2" fact="0.800000"/>
                <dgm:constr type="ctrY" for="ch" forName="text_2" refType="ctrY" refFor="ch" refForName="accent_2"/>
                <dgm:constr type="lMarg" for="ch" forName="text_2" refType="w" refFor="ch" refForName="accent_2" fact="1.800000"/>
                <dgm:constr type="primFontSz" for="ch" ptType="node" op="equ" val="65"/>
              </dgm:constrLst>
            </dgm:if>
            <dgm:if name="Name7" axis="ch" ptType="node" func="cnt" op="equ" val="3">
              <dgm:constrLst>
                <dgm:constr type="h" for="ch" forName="cycle" refType="h"/>
                <dgm:constr type="w" for="ch" forName="cycle" refType="h" refFor="ch" refForName="cycle" fact="0.260000"/>
                <dgm:constr type="l" for="ch" forName="cycle"/>
                <dgm:constr type="ctrY" for="ch" forName="cycle" refType="h" fact="0.500000"/>
                <dgm:constr type="diam" for="ch" forName="cycle" refType="h" fact="1.344000"/>
                <dgm:constr type="h" for="ch" forName="accent_1" refType="h" fact="0.250000"/>
                <dgm:constr type="w" for="ch" forName="accent_1" refType="h" refFor="ch" refForName="accent_1" op="equ"/>
                <dgm:constr type="ctrY" for="ch" forName="accent_1" refType="h" fact="0.200000"/>
                <dgm:constr type="ctrX" for="ch" forName="accent_1" refType="h" fact="0.152600"/>
                <dgm:constr type="l" for="ch" forName="text_1" refType="ctrX" refFor="ch" refForName="accent_1"/>
                <dgm:constr type="r" for="ch" forName="text_1" refType="w"/>
                <dgm:constr type="w" for="ch" forName="text_1" refType="h" refFor="ch" refForName="text_1" op="gte"/>
                <dgm:constr type="h" for="ch" forName="text_1" refType="h" refFor="ch" refForName="accent_1" fact="0.800000"/>
                <dgm:constr type="ctrY" for="ch" forName="text_1" refType="ctrY" refFor="ch" refForName="accent_1"/>
                <dgm:constr type="lMarg" for="ch" forName="text_1" refType="w" refFor="ch" refForName="accent_1" fact="1.800000"/>
                <dgm:constr type="h" for="ch" forName="accent_2" refType="h" fact="0.250000"/>
                <dgm:constr type="w" for="ch" forName="accent_2" refType="h" refFor="ch" refForName="accent_2" op="equ"/>
                <dgm:constr type="ctrY" for="ch" forName="accent_2" refType="h" fact="0.500000"/>
                <dgm:constr type="ctrX" for="ch" forName="accent_2" refType="h" fact="0.225300"/>
                <dgm:constr type="l" for="ch" forName="text_2" refType="ctrX" refFor="ch" refForName="accent_2"/>
                <dgm:constr type="r" for="ch" forName="text_2" refType="w"/>
                <dgm:constr type="w" for="ch" forName="text_2" refType="h" refFor="ch" refForName="text_2" op="gte"/>
                <dgm:constr type="h" for="ch" forName="text_2" refType="h" refFor="ch" refForName="accent_2" fact="0.800000"/>
                <dgm:constr type="ctrY" for="ch" forName="text_2" refType="ctrY" refFor="ch" refForName="accent_2"/>
                <dgm:constr type="lMarg" for="ch" forName="text_2" refType="w" refFor="ch" refForName="accent_2" fact="1.800000"/>
                <dgm:constr type="h" for="ch" forName="accent_3" refType="h" fact="0.250000"/>
                <dgm:constr type="w" for="ch" forName="accent_3" refType="h" refFor="ch" refForName="accent_3" op="equ"/>
                <dgm:constr type="ctrY" for="ch" forName="accent_3" refType="h" fact="0.800000"/>
                <dgm:constr type="ctrX" for="ch" forName="accent_3" refType="h" fact="0.152600"/>
                <dgm:constr type="l" for="ch" forName="text_3" refType="ctrX" refFor="ch" refForName="accent_3"/>
                <dgm:constr type="r" for="ch" forName="text_3" refType="w"/>
                <dgm:constr type="w" for="ch" forName="text_3" refType="h" refFor="ch" refForName="text_3" op="gte"/>
                <dgm:constr type="h" for="ch" forName="text_3" refType="h" refFor="ch" refForName="accent_3" fact="0.800000"/>
                <dgm:constr type="ctrY" for="ch" forName="text_3" refType="ctrY" refFor="ch" refForName="accent_3"/>
                <dgm:constr type="lMarg" for="ch" forName="text_3" refType="w" refFor="ch" refForName="accent_3" fact="1.800000"/>
                <dgm:constr type="primFontSz" for="ch" ptType="node" op="equ" val="65"/>
              </dgm:constrLst>
            </dgm:if>
            <dgm:if name="Name8" axis="ch" ptType="node" func="cnt" op="equ" val="4">
              <dgm:constrLst>
                <dgm:constr type="h" for="ch" forName="cycle" refType="h"/>
                <dgm:constr type="w" for="ch" forName="cycle" refType="h" refFor="ch" refForName="cycle" fact="0.260000"/>
                <dgm:constr type="l" for="ch" forName="cycle"/>
                <dgm:constr type="ctrY" for="ch" forName="cycle" refType="h" fact="0.500000"/>
                <dgm:constr type="diam" for="ch" forName="cycle" refType="h" fact="1.344000"/>
                <dgm:constr type="h" for="ch" forName="accent_1" refType="h" fact="0.192300"/>
                <dgm:constr type="w" for="ch" forName="accent_1" refType="h" refFor="ch" refForName="accent_1" op="equ"/>
                <dgm:constr type="ctrY" for="ch" forName="accent_1" refType="h" fact="0.153800"/>
                <dgm:constr type="ctrX" for="ch" forName="accent_1" refType="h" fact="0.126800"/>
                <dgm:constr type="l" for="ch" forName="text_1" refType="ctrX" refFor="ch" refForName="accent_1"/>
                <dgm:constr type="r" for="ch" forName="text_1" refType="w"/>
                <dgm:constr type="w" for="ch" forName="text_1" refType="h" refFor="ch" refForName="text_1" op="gte"/>
                <dgm:constr type="h" for="ch" forName="text_1" refType="h" refFor="ch" refForName="accent_1" fact="0.800000"/>
                <dgm:constr type="ctrY" for="ch" forName="text_1" refType="ctrY" refFor="ch" refForName="accent_1"/>
                <dgm:constr type="lMarg" for="ch" forName="text_1" refType="w" refFor="ch" refForName="accent_1" fact="1.800000"/>
                <dgm:constr type="h" for="ch" forName="accent_2" refType="h" fact="0.192300"/>
                <dgm:constr type="w" for="ch" forName="accent_2" refType="h" refFor="ch" refForName="accent_2" op="equ"/>
                <dgm:constr type="ctrY" for="ch" forName="accent_2" refType="h" fact="0.384600"/>
                <dgm:constr type="ctrX" for="ch" forName="accent_2" refType="h" fact="0.215000"/>
                <dgm:constr type="l" for="ch" forName="text_2" refType="ctrX" refFor="ch" refForName="accent_2"/>
                <dgm:constr type="r" for="ch" forName="text_2" refType="w"/>
                <dgm:constr type="w" for="ch" forName="text_2" refType="h" refFor="ch" refForName="text_2" op="gte"/>
                <dgm:constr type="h" for="ch" forName="text_2" refType="h" refFor="ch" refForName="accent_2" fact="0.800000"/>
                <dgm:constr type="ctrY" for="ch" forName="text_2" refType="ctrY" refFor="ch" refForName="accent_2"/>
                <dgm:constr type="lMarg" for="ch" forName="text_2" refType="w" refFor="ch" refForName="accent_2" fact="1.800000"/>
                <dgm:constr type="h" for="ch" forName="accent_3" refType="h" fact="0.192300"/>
                <dgm:constr type="w" for="ch" forName="accent_3" refType="h" refFor="ch" refForName="accent_3" op="equ"/>
                <dgm:constr type="ctrY" for="ch" forName="accent_3" refType="h" fact="0.615400"/>
                <dgm:constr type="ctrX" for="ch" forName="accent_3" refType="h" fact="0.215000"/>
                <dgm:constr type="l" for="ch" forName="text_3" refType="ctrX" refFor="ch" refForName="accent_3"/>
                <dgm:constr type="r" for="ch" forName="text_3" refType="w"/>
                <dgm:constr type="w" for="ch" forName="text_3" refType="h" refFor="ch" refForName="text_3" op="gte"/>
                <dgm:constr type="h" for="ch" forName="text_3" refType="h" refFor="ch" refForName="accent_3" fact="0.800000"/>
                <dgm:constr type="ctrY" for="ch" forName="text_3" refType="ctrY" refFor="ch" refForName="accent_3"/>
                <dgm:constr type="lMarg" for="ch" forName="text_3" refType="w" refFor="ch" refForName="accent_3" fact="1.800000"/>
                <dgm:constr type="h" for="ch" forName="accent_4" refType="h" fact="0.192300"/>
                <dgm:constr type="w" for="ch" forName="accent_4" refType="h" refFor="ch" refForName="accent_4" op="equ"/>
                <dgm:constr type="ctrY" for="ch" forName="accent_4" refType="h" fact="0.846200"/>
                <dgm:constr type="ctrX" for="ch" forName="accent_4" refType="h" fact="0.126800"/>
                <dgm:constr type="l" for="ch" forName="text_4" refType="ctrX" refFor="ch" refForName="accent_4"/>
                <dgm:constr type="r" for="ch" forName="text_4" refType="w"/>
                <dgm:constr type="w" for="ch" forName="text_4" refType="h" refFor="ch" refForName="text_4" op="gte"/>
                <dgm:constr type="h" for="ch" forName="text_4" refType="h" refFor="ch" refForName="accent_4" fact="0.800000"/>
                <dgm:constr type="ctrY" for="ch" forName="text_4" refType="ctrY" refFor="ch" refForName="accent_4"/>
                <dgm:constr type="lMarg" for="ch" forName="text_4" refType="w" refFor="ch" refForName="accent_4" fact="1.800000"/>
                <dgm:constr type="primFontSz" for="ch" ptType="node" op="equ" val="65"/>
              </dgm:constrLst>
            </dgm:if>
            <dgm:if name="Name9" axis="ch" ptType="node" func="cnt" op="equ" val="5">
              <dgm:constrLst>
                <dgm:constr type="h" for="ch" forName="cycle" refType="h"/>
                <dgm:constr type="w" for="ch" forName="cycle" refType="h" refFor="ch" refForName="cycle" fact="0.260000"/>
                <dgm:constr type="l" for="ch" forName="cycle"/>
                <dgm:constr type="ctrY" for="ch" forName="cycle" refType="h" fact="0.500000"/>
                <dgm:constr type="diam" for="ch" forName="cycle" refType="h" fact="1.344000"/>
                <dgm:constr type="h" for="ch" forName="accent_1" refType="h" fact="0.156300"/>
                <dgm:constr type="w" for="ch" forName="accent_1" refType="h" refFor="ch" refForName="accent_1" op="equ"/>
                <dgm:constr type="ctrY" for="ch" forName="accent_1" refType="h" fact="0.125000"/>
                <dgm:constr type="ctrX" for="ch" forName="accent_1" refType="h" fact="0.108200"/>
                <dgm:constr type="l" for="ch" forName="text_1" refType="ctrX" refFor="ch" refForName="accent_1"/>
                <dgm:constr type="r" for="ch" forName="text_1" refType="w"/>
                <dgm:constr type="w" for="ch" forName="text_1" refType="h" refFor="ch" refForName="text_1" op="gte"/>
                <dgm:constr type="h" for="ch" forName="text_1" refType="h" refFor="ch" refForName="accent_1" fact="0.800000"/>
                <dgm:constr type="ctrY" for="ch" forName="text_1" refType="ctrY" refFor="ch" refForName="accent_1"/>
                <dgm:constr type="lMarg" for="ch" forName="text_1" refType="w" refFor="ch" refForName="accent_1" fact="1.800000"/>
                <dgm:constr type="h" for="ch" forName="accent_2" refType="h" fact="0.156300"/>
                <dgm:constr type="w" for="ch" forName="accent_2" refType="h" refFor="ch" refForName="accent_2" op="equ"/>
                <dgm:constr type="ctrY" for="ch" forName="accent_2" refType="h" fact="0.312500"/>
                <dgm:constr type="ctrX" for="ch" forName="accent_2" refType="h" fact="0.197800"/>
                <dgm:constr type="l" for="ch" forName="text_2" refType="ctrX" refFor="ch" refForName="accent_2"/>
                <dgm:constr type="r" for="ch" forName="text_2" refType="w"/>
                <dgm:constr type="w" for="ch" forName="text_2" refType="h" refFor="ch" refForName="text_2" op="gte"/>
                <dgm:constr type="h" for="ch" forName="text_2" refType="h" refFor="ch" refForName="accent_2" fact="0.800000"/>
                <dgm:constr type="ctrY" for="ch" forName="text_2" refType="ctrY" refFor="ch" refForName="accent_2"/>
                <dgm:constr type="lMarg" for="ch" forName="text_2" refType="w" refFor="ch" refForName="accent_2" fact="1.800000"/>
                <dgm:constr type="h" for="ch" forName="accent_3" refType="h" fact="0.156300"/>
                <dgm:constr type="w" for="ch" forName="accent_3" refType="h" refFor="ch" refForName="accent_3" op="equ"/>
                <dgm:constr type="ctrY" for="ch" forName="accent_3" refType="h" fact="0.500000"/>
                <dgm:constr type="ctrX" for="ch" forName="accent_3" refType="h" fact="0.225300"/>
                <dgm:constr type="l" for="ch" forName="text_3" refType="ctrX" refFor="ch" refForName="accent_3"/>
                <dgm:constr type="r" for="ch" forName="text_3" refType="w"/>
                <dgm:constr type="w" for="ch" forName="text_3" refType="h" refFor="ch" refForName="text_3" op="gte"/>
                <dgm:constr type="h" for="ch" forName="text_3" refType="h" refFor="ch" refForName="accent_3" fact="0.800000"/>
                <dgm:constr type="ctrY" for="ch" forName="text_3" refType="ctrY" refFor="ch" refForName="accent_3"/>
                <dgm:constr type="lMarg" for="ch" forName="text_3" refType="w" refFor="ch" refForName="accent_3" fact="1.800000"/>
                <dgm:constr type="h" for="ch" forName="accent_4" refType="h" fact="0.156300"/>
                <dgm:constr type="w" for="ch" forName="accent_4" refType="h" refFor="ch" refForName="accent_4" op="equ"/>
                <dgm:constr type="ctrY" for="ch" forName="accent_4" refType="h" fact="0.687500"/>
                <dgm:constr type="ctrX" for="ch" forName="accent_4" refType="h" fact="0.197800"/>
                <dgm:constr type="l" for="ch" forName="text_4" refType="ctrX" refFor="ch" refForName="accent_4"/>
                <dgm:constr type="r" for="ch" forName="text_4" refType="w"/>
                <dgm:constr type="w" for="ch" forName="text_4" refType="h" refFor="ch" refForName="text_4" op="gte"/>
                <dgm:constr type="h" for="ch" forName="text_4" refType="h" refFor="ch" refForName="accent_4" fact="0.800000"/>
                <dgm:constr type="ctrY" for="ch" forName="text_4" refType="ctrY" refFor="ch" refForName="accent_4"/>
                <dgm:constr type="lMarg" for="ch" forName="text_4" refType="w" refFor="ch" refForName="accent_4" fact="1.800000"/>
                <dgm:constr type="h" for="ch" forName="accent_5" refType="h" fact="0.156300"/>
                <dgm:constr type="w" for="ch" forName="accent_5" refType="h" refFor="ch" refForName="accent_5" op="equ"/>
                <dgm:constr type="ctrY" for="ch" forName="accent_5" refType="h" fact="0.875000"/>
                <dgm:constr type="ctrX" for="ch" forName="accent_5" refType="h" fact="0.108200"/>
                <dgm:constr type="l" for="ch" forName="text_5" refType="ctrX" refFor="ch" refForName="accent_5"/>
                <dgm:constr type="r" for="ch" forName="text_5" refType="w"/>
                <dgm:constr type="w" for="ch" forName="text_5" refType="h" refFor="ch" refForName="text_5" op="gte"/>
                <dgm:constr type="h" for="ch" forName="text_5" refType="h" refFor="ch" refForName="accent_5" fact="0.800000"/>
                <dgm:constr type="ctrY" for="ch" forName="text_5" refType="ctrY" refFor="ch" refForName="accent_5"/>
                <dgm:constr type="lMarg" for="ch" forName="text_5" refType="w" refFor="ch" refForName="accent_5" fact="1.800000"/>
                <dgm:constr type="primFontSz" for="ch" ptType="node" op="equ" val="65"/>
              </dgm:constrLst>
            </dgm:if>
            <dgm:if name="Name10" axis="ch" ptType="node" func="cnt" op="equ" val="6">
              <dgm:constrLst>
                <dgm:constr type="h" for="ch" forName="cycle" refType="h"/>
                <dgm:constr type="w" for="ch" forName="cycle" refType="h" refFor="ch" refForName="cycle" fact="0.260000"/>
                <dgm:constr type="l" for="ch" forName="cycle"/>
                <dgm:constr type="ctrY" for="ch" forName="cycle" refType="h" fact="0.500000"/>
                <dgm:constr type="diam" for="ch" forName="cycle" refType="h" fact="1.344000"/>
                <dgm:constr type="h" for="ch" forName="accent_1" refType="h" fact="0.131600"/>
                <dgm:constr type="w" for="ch" forName="accent_1" refType="h" refFor="ch" refForName="accent_1" op="equ"/>
                <dgm:constr type="ctrY" for="ch" forName="accent_1" refType="h" fact="0.105300"/>
                <dgm:constr type="ctrX" for="ch" forName="accent_1" refType="h" fact="0.094300"/>
                <dgm:constr type="l" for="ch" forName="text_1" refType="ctrX" refFor="ch" refForName="accent_1"/>
                <dgm:constr type="r" for="ch" forName="text_1" refType="w"/>
                <dgm:constr type="w" for="ch" forName="text_1" refType="h" refFor="ch" refForName="text_1" op="gte"/>
                <dgm:constr type="h" for="ch" forName="text_1" refType="h" refFor="ch" refForName="accent_1" fact="0.800000"/>
                <dgm:constr type="ctrY" for="ch" forName="text_1" refType="ctrY" refFor="ch" refForName="accent_1"/>
                <dgm:constr type="lMarg" for="ch" forName="text_1" refType="w" refFor="ch" refForName="accent_1" fact="1.800000"/>
                <dgm:constr type="h" for="ch" forName="accent_2" refType="h" fact="0.131600"/>
                <dgm:constr type="w" for="ch" forName="accent_2" refType="h" refFor="ch" refForName="accent_2" op="equ"/>
                <dgm:constr type="ctrY" for="ch" forName="accent_2" refType="h" fact="0.263200"/>
                <dgm:constr type="ctrX" for="ch" forName="accent_2" refType="h" fact="0.180900"/>
                <dgm:constr type="l" for="ch" forName="text_2" refType="ctrX" refFor="ch" refForName="accent_2"/>
                <dgm:constr type="r" for="ch" forName="text_2" refType="w"/>
                <dgm:constr type="w" for="ch" forName="text_2" refType="h" refFor="ch" refForName="text_2" op="gte"/>
                <dgm:constr type="h" for="ch" forName="text_2" refType="h" refFor="ch" refForName="accent_2" fact="0.800000"/>
                <dgm:constr type="ctrY" for="ch" forName="text_2" refType="ctrY" refFor="ch" refForName="accent_2"/>
                <dgm:constr type="lMarg" for="ch" forName="text_2" refType="w" refFor="ch" refForName="accent_2" fact="1.800000"/>
                <dgm:constr type="h" for="ch" forName="accent_3" refType="h" fact="0.131600"/>
                <dgm:constr type="w" for="ch" forName="accent_3" refType="h" refFor="ch" refForName="accent_3" op="equ"/>
                <dgm:constr type="ctrY" for="ch" forName="accent_3" refType="h" fact="0.421100"/>
                <dgm:constr type="ctrX" for="ch" forName="accent_3" refType="h" fact="0.220500"/>
                <dgm:constr type="l" for="ch" forName="text_3" refType="ctrX" refFor="ch" refForName="accent_3"/>
                <dgm:constr type="r" for="ch" forName="text_3" refType="w"/>
                <dgm:constr type="w" for="ch" forName="text_3" refType="h" refFor="ch" refForName="text_3" op="gte"/>
                <dgm:constr type="h" for="ch" forName="text_3" refType="h" refFor="ch" refForName="accent_3" fact="0.800000"/>
                <dgm:constr type="ctrY" for="ch" forName="text_3" refType="ctrY" refFor="ch" refForName="accent_3"/>
                <dgm:constr type="lMarg" for="ch" forName="text_3" refType="w" refFor="ch" refForName="accent_3" fact="1.800000"/>
                <dgm:constr type="h" for="ch" forName="accent_4" refType="h" fact="0.131600"/>
                <dgm:constr type="w" for="ch" forName="accent_4" refType="h" refFor="ch" refForName="accent_4" op="equ"/>
                <dgm:constr type="ctrY" for="ch" forName="accent_4" refType="h" fact="0.578900"/>
                <dgm:constr type="ctrX" for="ch" forName="accent_4" refType="h" fact="0.220500"/>
                <dgm:constr type="l" for="ch" forName="text_4" refType="ctrX" refFor="ch" refForName="accent_4"/>
                <dgm:constr type="r" for="ch" forName="text_4" refType="w"/>
                <dgm:constr type="w" for="ch" forName="text_4" refType="h" refFor="ch" refForName="text_4" op="gte"/>
                <dgm:constr type="h" for="ch" forName="text_4" refType="h" refFor="ch" refForName="accent_4" fact="0.800000"/>
                <dgm:constr type="ctrY" for="ch" forName="text_4" refType="ctrY" refFor="ch" refForName="accent_4"/>
                <dgm:constr type="lMarg" for="ch" forName="text_4" refType="w" refFor="ch" refForName="accent_4" fact="1.800000"/>
                <dgm:constr type="h" for="ch" forName="accent_5" refType="h" fact="0.131600"/>
                <dgm:constr type="w" for="ch" forName="accent_5" refType="h" refFor="ch" refForName="accent_5" op="equ"/>
                <dgm:constr type="ctrY" for="ch" forName="accent_5" refType="h" fact="0.736800"/>
                <dgm:constr type="ctrX" for="ch" forName="accent_5" refType="h" fact="0.180900"/>
                <dgm:constr type="l" for="ch" forName="text_5" refType="ctrX" refFor="ch" refForName="accent_5"/>
                <dgm:constr type="r" for="ch" forName="text_5" refType="w"/>
                <dgm:constr type="w" for="ch" forName="text_5" refType="h" refFor="ch" refForName="text_5" op="gte"/>
                <dgm:constr type="h" for="ch" forName="text_5" refType="h" refFor="ch" refForName="accent_5" fact="0.800000"/>
                <dgm:constr type="ctrY" for="ch" forName="text_5" refType="ctrY" refFor="ch" refForName="accent_5"/>
                <dgm:constr type="lMarg" for="ch" forName="text_5" refType="w" refFor="ch" refForName="accent_5" fact="1.800000"/>
                <dgm:constr type="h" for="ch" forName="accent_6" refType="h" fact="0.131600"/>
                <dgm:constr type="w" for="ch" forName="accent_6" refType="h" refFor="ch" refForName="accent_6" op="equ"/>
                <dgm:constr type="ctrY" for="ch" forName="accent_6" refType="h" fact="0.894700"/>
                <dgm:constr type="ctrX" for="ch" forName="accent_6" refType="h" fact="0.094300"/>
                <dgm:constr type="l" for="ch" forName="text_6" refType="ctrX" refFor="ch" refForName="accent_6"/>
                <dgm:constr type="r" for="ch" forName="text_6" refType="w"/>
                <dgm:constr type="w" for="ch" forName="text_6" refType="h" refFor="ch" refForName="text_6" op="gte"/>
                <dgm:constr type="h" for="ch" forName="text_6" refType="h" refFor="ch" refForName="accent_6" fact="0.800000"/>
                <dgm:constr type="ctrY" for="ch" forName="text_6" refType="ctrY" refFor="ch" refForName="accent_6"/>
                <dgm:constr type="lMarg" for="ch" forName="text_6" refType="w" refFor="ch" refForName="accent_6" fact="1.800000"/>
                <dgm:constr type="primFontSz" for="ch" ptType="node" op="equ" val="65"/>
              </dgm:constrLst>
            </dgm:if>
            <dgm:else name="Name11">
              <dgm:constrLst>
                <dgm:constr type="h" for="ch" forName="cycle" refType="h"/>
                <dgm:constr type="w" for="ch" forName="cycle" refType="h" refFor="ch" refForName="cycle" fact="0.260000"/>
                <dgm:constr type="l" for="ch" forName="cycle"/>
                <dgm:constr type="ctrY" for="ch" forName="cycle" refType="h" fact="0.500000"/>
                <dgm:constr type="diam" for="ch" forName="cycle" refType="h" fact="1.344000"/>
                <dgm:constr type="h" for="ch" forName="accent_1" refType="h" fact="0.113600"/>
                <dgm:constr type="w" for="ch" forName="accent_1" refType="h" refFor="ch" refForName="accent_1" op="equ"/>
                <dgm:constr type="ctrY" for="ch" forName="accent_1" refType="h" fact="0.090900"/>
                <dgm:constr type="ctrX" for="ch" forName="accent_1" refType="h" fact="0.083500"/>
                <dgm:constr type="l" for="ch" forName="text_1" refType="ctrX" refFor="ch" refForName="accent_1"/>
                <dgm:constr type="r" for="ch" forName="text_1" refType="w"/>
                <dgm:constr type="w" for="ch" forName="text_1" refType="h" refFor="ch" refForName="text_1" op="gte"/>
                <dgm:constr type="h" for="ch" forName="text_1" refType="h" refFor="ch" refForName="accent_1" fact="0.800000"/>
                <dgm:constr type="ctrY" for="ch" forName="text_1" refType="ctrY" refFor="ch" refForName="accent_1"/>
                <dgm:constr type="lMarg" for="ch" forName="text_1" refType="w" refFor="ch" refForName="accent_1" fact="1.800000"/>
                <dgm:constr type="h" for="ch" forName="accent_2" refType="h" fact="0.113600"/>
                <dgm:constr type="w" for="ch" forName="accent_2" refType="h" refFor="ch" refForName="accent_2" op="equ"/>
                <dgm:constr type="ctrY" for="ch" forName="accent_2" refType="h" fact="0.227300"/>
                <dgm:constr type="ctrX" for="ch" forName="accent_2" refType="h" fact="0.165800"/>
                <dgm:constr type="l" for="ch" forName="text_2" refType="ctrX" refFor="ch" refForName="accent_2"/>
                <dgm:constr type="r" for="ch" forName="text_2" refType="w"/>
                <dgm:constr type="w" for="ch" forName="text_2" refType="h" refFor="ch" refForName="text_2" op="gte"/>
                <dgm:constr type="h" for="ch" forName="text_2" refType="h" refFor="ch" refForName="accent_2" fact="0.800000"/>
                <dgm:constr type="ctrY" for="ch" forName="text_2" refType="ctrY" refFor="ch" refForName="accent_2"/>
                <dgm:constr type="lMarg" for="ch" forName="text_2" refType="w" refFor="ch" refForName="accent_2" fact="1.800000"/>
                <dgm:constr type="h" for="ch" forName="accent_3" refType="h" fact="0.113600"/>
                <dgm:constr type="w" for="ch" forName="accent_3" refType="h" refFor="ch" refForName="accent_3" op="equ"/>
                <dgm:constr type="ctrY" for="ch" forName="accent_3" refType="h" fact="0.363600"/>
                <dgm:constr type="ctrX" for="ch" forName="accent_3" refType="h" fact="0.210900"/>
                <dgm:constr type="l" for="ch" forName="text_3" refType="ctrX" refFor="ch" refForName="accent_3"/>
                <dgm:constr type="r" for="ch" forName="text_3" refType="w"/>
                <dgm:constr type="w" for="ch" forName="text_3" refType="h" refFor="ch" refForName="text_3" op="gte"/>
                <dgm:constr type="h" for="ch" forName="text_3" refType="h" refFor="ch" refForName="accent_3" fact="0.800000"/>
                <dgm:constr type="ctrY" for="ch" forName="text_3" refType="ctrY" refFor="ch" refForName="accent_3"/>
                <dgm:constr type="lMarg" for="ch" forName="text_3" refType="w" refFor="ch" refForName="accent_3" fact="1.800000"/>
                <dgm:constr type="h" for="ch" forName="accent_4" refType="h" fact="0.113600"/>
                <dgm:constr type="w" for="ch" forName="accent_4" refType="h" refFor="ch" refForName="accent_4" op="equ"/>
                <dgm:constr type="ctrY" for="ch" forName="accent_4" refType="h" fact="0.500000"/>
                <dgm:constr type="ctrX" for="ch" forName="accent_4" refType="h" fact="0.225300"/>
                <dgm:constr type="l" for="ch" forName="text_4" refType="ctrX" refFor="ch" refForName="accent_4"/>
                <dgm:constr type="r" for="ch" forName="text_4" refType="w"/>
                <dgm:constr type="w" for="ch" forName="text_4" refType="h" refFor="ch" refForName="text_4" op="gte"/>
                <dgm:constr type="h" for="ch" forName="text_4" refType="h" refFor="ch" refForName="accent_4" fact="0.800000"/>
                <dgm:constr type="ctrY" for="ch" forName="text_4" refType="ctrY" refFor="ch" refForName="accent_4"/>
                <dgm:constr type="lMarg" for="ch" forName="text_4" refType="w" refFor="ch" refForName="accent_4" fact="1.800000"/>
                <dgm:constr type="h" for="ch" forName="accent_5" refType="h" fact="0.113600"/>
                <dgm:constr type="w" for="ch" forName="accent_5" refType="h" refFor="ch" refForName="accent_5" op="equ"/>
                <dgm:constr type="ctrY" for="ch" forName="accent_5" refType="h" fact="0.636400"/>
                <dgm:constr type="ctrX" for="ch" forName="accent_5" refType="h" fact="0.210900"/>
                <dgm:constr type="l" for="ch" forName="text_5" refType="ctrX" refFor="ch" refForName="accent_5"/>
                <dgm:constr type="r" for="ch" forName="text_5" refType="w"/>
                <dgm:constr type="w" for="ch" forName="text_5" refType="h" refFor="ch" refForName="text_5" op="gte"/>
                <dgm:constr type="h" for="ch" forName="text_5" refType="h" refFor="ch" refForName="accent_5" fact="0.800000"/>
                <dgm:constr type="ctrY" for="ch" forName="text_5" refType="ctrY" refFor="ch" refForName="accent_5"/>
                <dgm:constr type="lMarg" for="ch" forName="text_5" refType="w" refFor="ch" refForName="accent_5" fact="1.800000"/>
                <dgm:constr type="h" for="ch" forName="accent_6" refType="h" fact="0.113600"/>
                <dgm:constr type="w" for="ch" forName="accent_6" refType="h" refFor="ch" refForName="accent_6" op="equ"/>
                <dgm:constr type="ctrY" for="ch" forName="accent_6" refType="h" fact="0.772700"/>
                <dgm:constr type="ctrX" for="ch" forName="accent_6" refType="h" fact="0.165800"/>
                <dgm:constr type="l" for="ch" forName="text_6" refType="ctrX" refFor="ch" refForName="accent_6"/>
                <dgm:constr type="r" for="ch" forName="text_6" refType="w"/>
                <dgm:constr type="w" for="ch" forName="text_6" refType="h" refFor="ch" refForName="text_6" op="gte"/>
                <dgm:constr type="h" for="ch" forName="text_6" refType="h" refFor="ch" refForName="accent_6" fact="0.800000"/>
                <dgm:constr type="ctrY" for="ch" forName="text_6" refType="ctrY" refFor="ch" refForName="accent_6"/>
                <dgm:constr type="lMarg" for="ch" forName="text_6" refType="w" refFor="ch" refForName="accent_6" fact="1.800000"/>
                <dgm:constr type="h" for="ch" forName="accent_7" refType="h" fact="0.113600"/>
                <dgm:constr type="w" for="ch" forName="accent_7" refType="h" refFor="ch" refForName="accent_7" op="equ"/>
                <dgm:constr type="ctrY" for="ch" forName="accent_7" refType="h" fact="0.909100"/>
                <dgm:constr type="ctrX" for="ch" forName="accent_7" refType="h" fact="0.083500"/>
                <dgm:constr type="l" for="ch" forName="text_7" refType="ctrX" refFor="ch" refForName="accent_7"/>
                <dgm:constr type="r" for="ch" forName="text_7" refType="w"/>
                <dgm:constr type="w" for="ch" forName="text_7" refType="h" refFor="ch" refForName="text_7" op="gte"/>
                <dgm:constr type="h" for="ch" forName="text_7" refType="h" refFor="ch" refForName="accent_7" fact="0.800000"/>
                <dgm:constr type="ctrY" for="ch" forName="text_7" refType="ctrY" refFor="ch" refForName="accent_7"/>
                <dgm:constr type="lMarg" for="ch" forName="text_7" refType="w" refFor="ch" refForName="accent_7" fact="1.800000"/>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0000"/>
                <dgm:constr type="r" for="ch" forName="cycle" refType="w"/>
                <dgm:constr type="ctrY" for="ch" forName="cycle" refType="h" fact="0.500000"/>
                <dgm:constr type="diam" for="ch" forName="cycle" refType="h" fact="1.344000"/>
                <dgm:constr type="h" for="ch" forName="accent_1" refType="h" fact="0.625000"/>
                <dgm:constr type="w" for="ch" forName="accent_1" refType="h" refFor="ch" refForName="accent_1" op="equ"/>
                <dgm:constr type="ctrY" for="ch" forName="accent_1" refType="h" fact="0.500000"/>
                <dgm:constr type="ctrX" for="ch" forName="accent_1" refType="w"/>
                <dgm:constr type="ctrXOff" for="ch" forName="accent_1" refType="h" fact="-0.225300"/>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00000"/>
                <dgm:constr type="ctrY" for="ch" forName="text_1" refType="ctrY" refFor="ch" refForName="accent_1"/>
                <dgm:constr type="rMarg" for="ch" forName="text_1" refType="w" refFor="ch" refForName="accent_1" fact="1.800000"/>
                <dgm:constr type="primFontSz" for="ch" ptType="node" op="equ" val="65"/>
              </dgm:constrLst>
            </dgm:if>
            <dgm:if name="Name15" axis="ch" ptType="node" func="cnt" op="equ" val="2">
              <dgm:constrLst>
                <dgm:constr type="h" for="ch" forName="cycle" refType="h"/>
                <dgm:constr type="w" for="ch" forName="cycle" refType="h" refFor="ch" refForName="cycle" fact="0.260000"/>
                <dgm:constr type="r" for="ch" forName="cycle" refType="w"/>
                <dgm:constr type="ctrY" for="ch" forName="cycle" refType="h" fact="0.500000"/>
                <dgm:constr type="diam" for="ch" forName="cycle" refType="h" fact="1.344000"/>
                <dgm:constr type="h" for="ch" forName="accent_1" refType="h" fact="0.357100"/>
                <dgm:constr type="w" for="ch" forName="accent_1" refType="h" refFor="ch" refForName="accent_1" op="equ"/>
                <dgm:constr type="ctrY" for="ch" forName="accent_1" refType="h" fact="0.285700"/>
                <dgm:constr type="ctrX" for="ch" forName="accent_1" refType="w"/>
                <dgm:constr type="ctrXOff" for="ch" forName="accent_1" refType="h" fact="-0.189100"/>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00000"/>
                <dgm:constr type="ctrY" for="ch" forName="text_1" refType="ctrY" refFor="ch" refForName="accent_1"/>
                <dgm:constr type="rMarg" for="ch" forName="text_1" refType="w" refFor="ch" refForName="accent_1" fact="1.800000"/>
                <dgm:constr type="h" for="ch" forName="accent_2" refType="h" fact="0.357100"/>
                <dgm:constr type="w" for="ch" forName="accent_2" refType="h" refFor="ch" refForName="accent_2" op="equ"/>
                <dgm:constr type="ctrY" for="ch" forName="accent_2" refType="h" fact="0.714300"/>
                <dgm:constr type="ctrX" for="ch" forName="accent_2" refType="w"/>
                <dgm:constr type="ctrXOff" for="ch" forName="accent_2" refType="h" fact="-0.189100"/>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00000"/>
                <dgm:constr type="ctrY" for="ch" forName="text_2" refType="ctrY" refFor="ch" refForName="accent_2"/>
                <dgm:constr type="rMarg" for="ch" forName="text_2" refType="w" refFor="ch" refForName="accent_2" fact="1.800000"/>
                <dgm:constr type="primFontSz" for="ch" ptType="node" op="equ" val="65"/>
              </dgm:constrLst>
            </dgm:if>
            <dgm:if name="Name16" axis="ch" ptType="node" func="cnt" op="equ" val="3">
              <dgm:constrLst>
                <dgm:constr type="h" for="ch" forName="cycle" refType="h"/>
                <dgm:constr type="w" for="ch" forName="cycle" refType="h" refFor="ch" refForName="cycle" fact="0.260000"/>
                <dgm:constr type="r" for="ch" forName="cycle" refType="w"/>
                <dgm:constr type="ctrY" for="ch" forName="cycle" refType="h" fact="0.500000"/>
                <dgm:constr type="diam" for="ch" forName="cycle" refType="h" fact="1.344000"/>
                <dgm:constr type="h" for="ch" forName="accent_1" refType="h" fact="0.250000"/>
                <dgm:constr type="w" for="ch" forName="accent_1" refType="h" refFor="ch" refForName="accent_1" op="equ"/>
                <dgm:constr type="ctrY" for="ch" forName="accent_1" refType="h" fact="0.200000"/>
                <dgm:constr type="ctrX" for="ch" forName="accent_1" refType="w"/>
                <dgm:constr type="ctrXOff" for="ch" forName="accent_1" refType="h" fact="-0.152600"/>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00000"/>
                <dgm:constr type="ctrY" for="ch" forName="text_1" refType="ctrY" refFor="ch" refForName="accent_1"/>
                <dgm:constr type="rMarg" for="ch" forName="text_1" refType="w" refFor="ch" refForName="accent_1" fact="1.800000"/>
                <dgm:constr type="h" for="ch" forName="accent_2" refType="h" fact="0.250000"/>
                <dgm:constr type="w" for="ch" forName="accent_2" refType="h" refFor="ch" refForName="accent_2" op="equ"/>
                <dgm:constr type="ctrY" for="ch" forName="accent_2" refType="h" fact="0.500000"/>
                <dgm:constr type="ctrX" for="ch" forName="accent_2" refType="w"/>
                <dgm:constr type="ctrXOff" for="ch" forName="accent_2" refType="h" fact="-0.225300"/>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00000"/>
                <dgm:constr type="ctrY" for="ch" forName="text_2" refType="ctrY" refFor="ch" refForName="accent_2"/>
                <dgm:constr type="rMarg" for="ch" forName="text_2" refType="w" refFor="ch" refForName="accent_2" fact="1.800000"/>
                <dgm:constr type="h" for="ch" forName="accent_3" refType="h" fact="0.250000"/>
                <dgm:constr type="w" for="ch" forName="accent_3" refType="h" refFor="ch" refForName="accent_3" op="equ"/>
                <dgm:constr type="ctrY" for="ch" forName="accent_3" refType="h" fact="0.800000"/>
                <dgm:constr type="ctrX" for="ch" forName="accent_3" refType="w"/>
                <dgm:constr type="ctrXOff" for="ch" forName="accent_3" refType="h" fact="-0.152600"/>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00000"/>
                <dgm:constr type="ctrY" for="ch" forName="text_3" refType="ctrY" refFor="ch" refForName="accent_3"/>
                <dgm:constr type="rMarg" for="ch" forName="text_3" refType="w" refFor="ch" refForName="accent_3" fact="1.800000"/>
                <dgm:constr type="primFontSz" for="ch" ptType="node" op="equ" val="65"/>
              </dgm:constrLst>
            </dgm:if>
            <dgm:if name="Name17" axis="ch" ptType="node" func="cnt" op="equ" val="4">
              <dgm:constrLst>
                <dgm:constr type="h" for="ch" forName="cycle" refType="h"/>
                <dgm:constr type="w" for="ch" forName="cycle" refType="h" refFor="ch" refForName="cycle" fact="0.260000"/>
                <dgm:constr type="r" for="ch" forName="cycle" refType="w"/>
                <dgm:constr type="ctrY" for="ch" forName="cycle" refType="h" fact="0.500000"/>
                <dgm:constr type="diam" for="ch" forName="cycle" refType="h" fact="1.344000"/>
                <dgm:constr type="h" for="ch" forName="accent_1" refType="h" fact="0.192300"/>
                <dgm:constr type="w" for="ch" forName="accent_1" refType="h" refFor="ch" refForName="accent_1" op="equ"/>
                <dgm:constr type="ctrY" for="ch" forName="accent_1" refType="h" fact="0.153800"/>
                <dgm:constr type="ctrX" for="ch" forName="accent_1" refType="w"/>
                <dgm:constr type="ctrXOff" for="ch" forName="accent_1" refType="h" fact="-0.126800"/>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00000"/>
                <dgm:constr type="ctrY" for="ch" forName="text_1" refType="ctrY" refFor="ch" refForName="accent_1"/>
                <dgm:constr type="rMarg" for="ch" forName="text_1" refType="w" refFor="ch" refForName="accent_1" fact="1.800000"/>
                <dgm:constr type="h" for="ch" forName="accent_2" refType="h" fact="0.192300"/>
                <dgm:constr type="w" for="ch" forName="accent_2" refType="h" refFor="ch" refForName="accent_2" op="equ"/>
                <dgm:constr type="ctrY" for="ch" forName="accent_2" refType="h" fact="0.384600"/>
                <dgm:constr type="ctrX" for="ch" forName="accent_2" refType="w"/>
                <dgm:constr type="ctrXOff" for="ch" forName="accent_2" refType="h" fact="-0.215000"/>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00000"/>
                <dgm:constr type="ctrY" for="ch" forName="text_2" refType="ctrY" refFor="ch" refForName="accent_2"/>
                <dgm:constr type="rMarg" for="ch" forName="text_2" refType="w" refFor="ch" refForName="accent_2" fact="1.800000"/>
                <dgm:constr type="h" for="ch" forName="accent_3" refType="h" fact="0.192300"/>
                <dgm:constr type="w" for="ch" forName="accent_3" refType="h" refFor="ch" refForName="accent_3" op="equ"/>
                <dgm:constr type="ctrY" for="ch" forName="accent_3" refType="h" fact="0.615400"/>
                <dgm:constr type="ctrX" for="ch" forName="accent_3" refType="w"/>
                <dgm:constr type="ctrXOff" for="ch" forName="accent_3" refType="h" fact="-0.215000"/>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00000"/>
                <dgm:constr type="ctrY" for="ch" forName="text_3" refType="ctrY" refFor="ch" refForName="accent_3"/>
                <dgm:constr type="rMarg" for="ch" forName="text_3" refType="w" refFor="ch" refForName="accent_3" fact="1.800000"/>
                <dgm:constr type="h" for="ch" forName="accent_4" refType="h" fact="0.192300"/>
                <dgm:constr type="w" for="ch" forName="accent_4" refType="h" refFor="ch" refForName="accent_4" op="equ"/>
                <dgm:constr type="ctrY" for="ch" forName="accent_4" refType="h" fact="0.846200"/>
                <dgm:constr type="ctrX" for="ch" forName="accent_4" refType="w"/>
                <dgm:constr type="ctrXOff" for="ch" forName="accent_4" refType="h" fact="-0.126800"/>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00000"/>
                <dgm:constr type="ctrY" for="ch" forName="text_4" refType="ctrY" refFor="ch" refForName="accent_4"/>
                <dgm:constr type="rMarg" for="ch" forName="text_4" refType="w" refFor="ch" refForName="accent_4" fact="1.800000"/>
                <dgm:constr type="primFontSz" for="ch" ptType="node" op="equ" val="65"/>
              </dgm:constrLst>
            </dgm:if>
            <dgm:if name="Name18" axis="ch" ptType="node" func="cnt" op="equ" val="5">
              <dgm:constrLst>
                <dgm:constr type="h" for="ch" forName="cycle" refType="h"/>
                <dgm:constr type="w" for="ch" forName="cycle" refType="h" refFor="ch" refForName="cycle" fact="0.260000"/>
                <dgm:constr type="r" for="ch" forName="cycle" refType="w"/>
                <dgm:constr type="ctrY" for="ch" forName="cycle" refType="h" fact="0.500000"/>
                <dgm:constr type="diam" for="ch" forName="cycle" refType="h" fact="1.344000"/>
                <dgm:constr type="h" for="ch" forName="accent_1" refType="h" fact="0.156300"/>
                <dgm:constr type="w" for="ch" forName="accent_1" refType="h" refFor="ch" refForName="accent_1" op="equ"/>
                <dgm:constr type="ctrY" for="ch" forName="accent_1" refType="h" fact="0.125000"/>
                <dgm:constr type="ctrX" for="ch" forName="accent_1" refType="w"/>
                <dgm:constr type="ctrXOff" for="ch" forName="accent_1" refType="h" fact="-0.108200"/>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00000"/>
                <dgm:constr type="ctrY" for="ch" forName="text_1" refType="ctrY" refFor="ch" refForName="accent_1"/>
                <dgm:constr type="rMarg" for="ch" forName="text_1" refType="w" refFor="ch" refForName="accent_1" fact="1.800000"/>
                <dgm:constr type="h" for="ch" forName="accent_2" refType="h" fact="0.156300"/>
                <dgm:constr type="w" for="ch" forName="accent_2" refType="h" refFor="ch" refForName="accent_2" op="equ"/>
                <dgm:constr type="ctrY" for="ch" forName="accent_2" refType="h" fact="0.312500"/>
                <dgm:constr type="ctrX" for="ch" forName="accent_2" refType="w"/>
                <dgm:constr type="ctrXOff" for="ch" forName="accent_2" refType="h" fact="-0.197800"/>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00000"/>
                <dgm:constr type="ctrY" for="ch" forName="text_2" refType="ctrY" refFor="ch" refForName="accent_2"/>
                <dgm:constr type="rMarg" for="ch" forName="text_2" refType="w" refFor="ch" refForName="accent_2" fact="1.800000"/>
                <dgm:constr type="h" for="ch" forName="accent_3" refType="h" fact="0.156300"/>
                <dgm:constr type="w" for="ch" forName="accent_3" refType="h" refFor="ch" refForName="accent_3" op="equ"/>
                <dgm:constr type="ctrY" for="ch" forName="accent_3" refType="h" fact="0.500000"/>
                <dgm:constr type="ctrX" for="ch" forName="accent_3" refType="w"/>
                <dgm:constr type="ctrXOff" for="ch" forName="accent_3" refType="h" fact="-0.225300"/>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00000"/>
                <dgm:constr type="ctrY" for="ch" forName="text_3" refType="ctrY" refFor="ch" refForName="accent_3"/>
                <dgm:constr type="rMarg" for="ch" forName="text_3" refType="w" refFor="ch" refForName="accent_3" fact="1.800000"/>
                <dgm:constr type="h" for="ch" forName="accent_4" refType="h" fact="0.156300"/>
                <dgm:constr type="w" for="ch" forName="accent_4" refType="h" refFor="ch" refForName="accent_4" op="equ"/>
                <dgm:constr type="ctrY" for="ch" forName="accent_4" refType="h" fact="0.687500"/>
                <dgm:constr type="ctrX" for="ch" forName="accent_4" refType="w"/>
                <dgm:constr type="ctrXOff" for="ch" forName="accent_4" refType="h" fact="-0.197800"/>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00000"/>
                <dgm:constr type="ctrY" for="ch" forName="text_4" refType="ctrY" refFor="ch" refForName="accent_4"/>
                <dgm:constr type="rMarg" for="ch" forName="text_4" refType="w" refFor="ch" refForName="accent_4" fact="1.800000"/>
                <dgm:constr type="h" for="ch" forName="accent_5" refType="h" fact="0.156300"/>
                <dgm:constr type="w" for="ch" forName="accent_5" refType="h" refFor="ch" refForName="accent_5" op="equ"/>
                <dgm:constr type="ctrY" for="ch" forName="accent_5" refType="h" fact="0.875000"/>
                <dgm:constr type="ctrX" for="ch" forName="accent_5" refType="w"/>
                <dgm:constr type="ctrXOff" for="ch" forName="accent_5" refType="h" fact="-0.108200"/>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00000"/>
                <dgm:constr type="ctrY" for="ch" forName="text_5" refType="ctrY" refFor="ch" refForName="accent_5"/>
                <dgm:constr type="rMarg" for="ch" forName="text_5" refType="w" refFor="ch" refForName="accent_5" fact="1.800000"/>
                <dgm:constr type="primFontSz" for="ch" ptType="node" op="equ" val="65"/>
              </dgm:constrLst>
            </dgm:if>
            <dgm:if name="Name19" axis="ch" ptType="node" func="cnt" op="equ" val="6">
              <dgm:constrLst>
                <dgm:constr type="h" for="ch" forName="cycle" refType="h"/>
                <dgm:constr type="w" for="ch" forName="cycle" refType="h" refFor="ch" refForName="cycle" fact="0.260000"/>
                <dgm:constr type="r" for="ch" forName="cycle" refType="w"/>
                <dgm:constr type="ctrY" for="ch" forName="cycle" refType="h" fact="0.500000"/>
                <dgm:constr type="diam" for="ch" forName="cycle" refType="h" fact="1.344000"/>
                <dgm:constr type="h" for="ch" forName="accent_1" refType="h" fact="0.131600"/>
                <dgm:constr type="w" for="ch" forName="accent_1" refType="h" refFor="ch" refForName="accent_1" op="equ"/>
                <dgm:constr type="ctrY" for="ch" forName="accent_1" refType="h" fact="0.105300"/>
                <dgm:constr type="ctrX" for="ch" forName="accent_1" refType="w"/>
                <dgm:constr type="ctrXOff" for="ch" forName="accent_1" refType="h" fact="-0.094300"/>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00000"/>
                <dgm:constr type="ctrY" for="ch" forName="text_1" refType="ctrY" refFor="ch" refForName="accent_1"/>
                <dgm:constr type="rMarg" for="ch" forName="text_1" refType="w" refFor="ch" refForName="accent_1" fact="1.800000"/>
                <dgm:constr type="h" for="ch" forName="accent_2" refType="h" fact="0.131600"/>
                <dgm:constr type="w" for="ch" forName="accent_2" refType="h" refFor="ch" refForName="accent_2" op="equ"/>
                <dgm:constr type="ctrY" for="ch" forName="accent_2" refType="h" fact="0.263200"/>
                <dgm:constr type="ctrX" for="ch" forName="accent_2" refType="w"/>
                <dgm:constr type="ctrXOff" for="ch" forName="accent_2" refType="h" fact="-0.180900"/>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00000"/>
                <dgm:constr type="ctrY" for="ch" forName="text_2" refType="ctrY" refFor="ch" refForName="accent_2"/>
                <dgm:constr type="rMarg" for="ch" forName="text_2" refType="w" refFor="ch" refForName="accent_2" fact="1.800000"/>
                <dgm:constr type="h" for="ch" forName="accent_3" refType="h" fact="0.131600"/>
                <dgm:constr type="w" for="ch" forName="accent_3" refType="h" refFor="ch" refForName="accent_3" op="equ"/>
                <dgm:constr type="ctrY" for="ch" forName="accent_3" refType="h" fact="0.421100"/>
                <dgm:constr type="ctrX" for="ch" forName="accent_3" refType="w"/>
                <dgm:constr type="ctrXOff" for="ch" forName="accent_3" refType="h" fact="-0.220500"/>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00000"/>
                <dgm:constr type="ctrY" for="ch" forName="text_3" refType="ctrY" refFor="ch" refForName="accent_3"/>
                <dgm:constr type="rMarg" for="ch" forName="text_3" refType="w" refFor="ch" refForName="accent_3" fact="1.800000"/>
                <dgm:constr type="h" for="ch" forName="accent_4" refType="h" fact="0.131600"/>
                <dgm:constr type="w" for="ch" forName="accent_4" refType="h" refFor="ch" refForName="accent_4" op="equ"/>
                <dgm:constr type="ctrY" for="ch" forName="accent_4" refType="h" fact="0.578900"/>
                <dgm:constr type="ctrX" for="ch" forName="accent_4" refType="w"/>
                <dgm:constr type="ctrXOff" for="ch" forName="accent_4" refType="h" fact="-0.220500"/>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00000"/>
                <dgm:constr type="ctrY" for="ch" forName="text_4" refType="ctrY" refFor="ch" refForName="accent_4"/>
                <dgm:constr type="rMarg" for="ch" forName="text_4" refType="w" refFor="ch" refForName="accent_4" fact="1.800000"/>
                <dgm:constr type="h" for="ch" forName="accent_5" refType="h" fact="0.131600"/>
                <dgm:constr type="w" for="ch" forName="accent_5" refType="h" refFor="ch" refForName="accent_5" op="equ"/>
                <dgm:constr type="ctrY" for="ch" forName="accent_5" refType="h" fact="0.736800"/>
                <dgm:constr type="ctrX" for="ch" forName="accent_5" refType="w"/>
                <dgm:constr type="ctrXOff" for="ch" forName="accent_5" refType="h" fact="-0.180900"/>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00000"/>
                <dgm:constr type="ctrY" for="ch" forName="text_5" refType="ctrY" refFor="ch" refForName="accent_5"/>
                <dgm:constr type="rMarg" for="ch" forName="text_5" refType="w" refFor="ch" refForName="accent_5" fact="1.800000"/>
                <dgm:constr type="h" for="ch" forName="accent_6" refType="h" fact="0.131600"/>
                <dgm:constr type="w" for="ch" forName="accent_6" refType="h" refFor="ch" refForName="accent_6" op="equ"/>
                <dgm:constr type="ctrY" for="ch" forName="accent_6" refType="h" fact="0.894700"/>
                <dgm:constr type="ctrX" for="ch" forName="accent_6" refType="w"/>
                <dgm:constr type="ctrXOff" for="ch" forName="accent_6" refType="h" fact="-0.094300"/>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00000"/>
                <dgm:constr type="ctrY" for="ch" forName="text_6" refType="ctrY" refFor="ch" refForName="accent_6"/>
                <dgm:constr type="rMarg" for="ch" forName="text_6" refType="w" refFor="ch" refForName="accent_6" fact="1.800000"/>
                <dgm:constr type="primFontSz" for="ch" ptType="node" op="equ" val="65"/>
              </dgm:constrLst>
            </dgm:if>
            <dgm:else name="Name20">
              <dgm:constrLst>
                <dgm:constr type="h" for="ch" forName="cycle" refType="h"/>
                <dgm:constr type="w" for="ch" forName="cycle" refType="h" refFor="ch" refForName="cycle" fact="0.260000"/>
                <dgm:constr type="r" for="ch" forName="cycle" refType="w"/>
                <dgm:constr type="ctrY" for="ch" forName="cycle" refType="h" fact="0.500000"/>
                <dgm:constr type="diam" for="ch" forName="cycle" refType="h" fact="1.344000"/>
                <dgm:constr type="h" for="ch" forName="accent_1" refType="h" fact="0.113600"/>
                <dgm:constr type="w" for="ch" forName="accent_1" refType="h" refFor="ch" refForName="accent_1" op="equ"/>
                <dgm:constr type="ctrY" for="ch" forName="accent_1" refType="h" fact="0.090900"/>
                <dgm:constr type="ctrX" for="ch" forName="accent_1" refType="w"/>
                <dgm:constr type="ctrXOff" for="ch" forName="accent_1" refType="h" fact="-0.083500"/>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00000"/>
                <dgm:constr type="ctrY" for="ch" forName="text_1" refType="ctrY" refFor="ch" refForName="accent_1"/>
                <dgm:constr type="rMarg" for="ch" forName="text_1" refType="w" refFor="ch" refForName="accent_1" fact="1.800000"/>
                <dgm:constr type="h" for="ch" forName="accent_2" refType="h" fact="0.113600"/>
                <dgm:constr type="w" for="ch" forName="accent_2" refType="h" refFor="ch" refForName="accent_2" op="equ"/>
                <dgm:constr type="ctrY" for="ch" forName="accent_2" refType="h" fact="0.227300"/>
                <dgm:constr type="ctrX" for="ch" forName="accent_2" refType="w"/>
                <dgm:constr type="ctrXOff" for="ch" forName="accent_2" refType="h" fact="-0.165800"/>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00000"/>
                <dgm:constr type="ctrY" for="ch" forName="text_2" refType="ctrY" refFor="ch" refForName="accent_2"/>
                <dgm:constr type="rMarg" for="ch" forName="text_2" refType="w" refFor="ch" refForName="accent_2" fact="1.800000"/>
                <dgm:constr type="h" for="ch" forName="accent_3" refType="h" fact="0.113600"/>
                <dgm:constr type="w" for="ch" forName="accent_3" refType="h" refFor="ch" refForName="accent_3" op="equ"/>
                <dgm:constr type="ctrY" for="ch" forName="accent_3" refType="h" fact="0.363600"/>
                <dgm:constr type="ctrX" for="ch" forName="accent_3" refType="w"/>
                <dgm:constr type="ctrXOff" for="ch" forName="accent_3" refType="h" fact="-0.210900"/>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00000"/>
                <dgm:constr type="ctrY" for="ch" forName="text_3" refType="ctrY" refFor="ch" refForName="accent_3"/>
                <dgm:constr type="rMarg" for="ch" forName="text_3" refType="w" refFor="ch" refForName="accent_3" fact="1.800000"/>
                <dgm:constr type="h" for="ch" forName="accent_4" refType="h" fact="0.113600"/>
                <dgm:constr type="w" for="ch" forName="accent_4" refType="h" refFor="ch" refForName="accent_4" op="equ"/>
                <dgm:constr type="ctrY" for="ch" forName="accent_4" refType="h" fact="0.500000"/>
                <dgm:constr type="ctrX" for="ch" forName="accent_4" refType="w"/>
                <dgm:constr type="ctrXOff" for="ch" forName="accent_4" refType="h" fact="-0.225300"/>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00000"/>
                <dgm:constr type="ctrY" for="ch" forName="text_4" refType="ctrY" refFor="ch" refForName="accent_4"/>
                <dgm:constr type="rMarg" for="ch" forName="text_4" refType="w" refFor="ch" refForName="accent_4" fact="1.800000"/>
                <dgm:constr type="h" for="ch" forName="accent_5" refType="h" fact="0.113600"/>
                <dgm:constr type="w" for="ch" forName="accent_5" refType="h" refFor="ch" refForName="accent_5" op="equ"/>
                <dgm:constr type="ctrY" for="ch" forName="accent_5" refType="h" fact="0.636400"/>
                <dgm:constr type="ctrX" for="ch" forName="accent_5" refType="w"/>
                <dgm:constr type="ctrXOff" for="ch" forName="accent_5" refType="h" fact="-0.210900"/>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00000"/>
                <dgm:constr type="ctrY" for="ch" forName="text_5" refType="ctrY" refFor="ch" refForName="accent_5"/>
                <dgm:constr type="rMarg" for="ch" forName="text_5" refType="w" refFor="ch" refForName="accent_5" fact="1.800000"/>
                <dgm:constr type="h" for="ch" forName="accent_6" refType="h" fact="0.113600"/>
                <dgm:constr type="w" for="ch" forName="accent_6" refType="h" refFor="ch" refForName="accent_6" op="equ"/>
                <dgm:constr type="ctrY" for="ch" forName="accent_6" refType="h" fact="0.772700"/>
                <dgm:constr type="ctrX" for="ch" forName="accent_6" refType="w"/>
                <dgm:constr type="ctrXOff" for="ch" forName="accent_6" refType="h" fact="-0.165800"/>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00000"/>
                <dgm:constr type="ctrY" for="ch" forName="text_6" refType="ctrY" refFor="ch" refForName="accent_6"/>
                <dgm:constr type="rMarg" for="ch" forName="text_6" refType="w" refFor="ch" refForName="accent_6" fact="1.800000"/>
                <dgm:constr type="h" for="ch" forName="accent_7" refType="h" fact="0.113600"/>
                <dgm:constr type="w" for="ch" forName="accent_7" refType="h" refFor="ch" refForName="accent_7" op="equ"/>
                <dgm:constr type="ctrY" for="ch" forName="accent_7" refType="h" fact="0.909100"/>
                <dgm:constr type="ctrX" for="ch" forName="accent_7" refType="w"/>
                <dgm:constr type="ctrXOff" for="ch" forName="accent_7" refType="h" fact="-0.083500"/>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00000"/>
                <dgm:constr type="ctrY" for="ch" forName="text_7" refType="ctrY" refFor="ch" refForName="accent_7"/>
                <dgm:constr type="rMarg" for="ch" forName="text_7" refType="w" refFor="ch" refForName="accent_7" fact="1.800000"/>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r:blip="">
          <dgm:adjLst/>
        </dgm:shape>
        <dgm:presOf/>
        <dgm:constrLst>
          <dgm:constr type="w" for="ch" val="1"/>
          <dgm:constr type="h" for="ch" val="1"/>
          <dgm:constr type="diam" for="ch" forName="conn" refType="diam"/>
        </dgm:constrLst>
        <dgm:layoutNode name="srcNode">
          <dgm:alg type="sp"/>
          <dgm:shape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type="conn" r:blip="">
            <dgm:adjLst/>
          </dgm:shape>
          <dgm:presOf axis="desOrSelf" ptType="sibTrans" st="0" hideLastTrans="0" cnt="1"/>
          <dgm:constrLst>
            <dgm:constr type="begPad"/>
            <dgm:constr type="endPad"/>
          </dgm:constrLst>
        </dgm:layoutNode>
        <dgm:layoutNode name="extraNode">
          <dgm:alg type="sp"/>
          <dgm:shape type="rect" r:blip="" hideGeom="1">
            <dgm:adjLst/>
          </dgm:shape>
          <dgm:presOf/>
        </dgm:layoutNode>
        <dgm:layoutNode name="dstNode">
          <dgm:alg type="sp"/>
          <dgm:shape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type="rect" r:blip="">
            <dgm:adjLst/>
          </dgm:shape>
          <dgm:presOf axis="desOrSelf" ptType="node"/>
          <dgm:constrLst>
            <dgm:constr type="primFontSz" val="65"/>
            <dgm:constr type="lMarg" refType="primFontSz" fact="0.200000"/>
            <dgm:constr type="rMarg" refType="primFontSz" fact="0.200000"/>
            <dgm:constr type="tMarg" refType="primFontSz" fact="0.200000"/>
            <dgm:constr type="bMarg" refType="primFontSz" fact="0.200000"/>
          </dgm:constrLst>
          <dgm:ruleLst>
            <dgm:rule type="primFontSz" val="5" fact="NaN" max="NaN"/>
          </dgm:ruleLst>
        </dgm:layoutNode>
        <dgm:layoutNode name="accent_1">
          <dgm:alg type="sp"/>
          <dgm:shape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type="rect" r:blip="">
            <dgm:adjLst/>
          </dgm:shape>
          <dgm:presOf axis="desOrSelf" ptType="node"/>
          <dgm:constrLst>
            <dgm:constr type="primFontSz" val="65"/>
            <dgm:constr type="lMarg" refType="primFontSz" fact="0.200000"/>
            <dgm:constr type="rMarg" refType="primFontSz" fact="0.200000"/>
            <dgm:constr type="tMarg" refType="primFontSz" fact="0.200000"/>
            <dgm:constr type="bMarg" refType="primFontSz" fact="0.200000"/>
          </dgm:constrLst>
          <dgm:ruleLst>
            <dgm:rule type="primFontSz" val="5" fact="NaN" max="NaN"/>
          </dgm:ruleLst>
        </dgm:layoutNode>
        <dgm:layoutNode name="accent_2">
          <dgm:alg type="sp"/>
          <dgm:shape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type="rect" r:blip="">
            <dgm:adjLst/>
          </dgm:shape>
          <dgm:presOf axis="desOrSelf" ptType="node"/>
          <dgm:constrLst>
            <dgm:constr type="primFontSz" val="65"/>
            <dgm:constr type="lMarg" refType="primFontSz" fact="0.200000"/>
            <dgm:constr type="rMarg" refType="primFontSz" fact="0.200000"/>
            <dgm:constr type="tMarg" refType="primFontSz" fact="0.200000"/>
            <dgm:constr type="bMarg" refType="primFontSz" fact="0.200000"/>
          </dgm:constrLst>
          <dgm:ruleLst>
            <dgm:rule type="primFontSz" val="5" fact="NaN" max="NaN"/>
          </dgm:ruleLst>
        </dgm:layoutNode>
        <dgm:layoutNode name="accent_3">
          <dgm:alg type="sp"/>
          <dgm:shape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type="rect" r:blip="">
            <dgm:adjLst/>
          </dgm:shape>
          <dgm:presOf axis="desOrSelf" ptType="node"/>
          <dgm:constrLst>
            <dgm:constr type="primFontSz" val="65"/>
            <dgm:constr type="lMarg" refType="primFontSz" fact="0.200000"/>
            <dgm:constr type="rMarg" refType="primFontSz" fact="0.200000"/>
            <dgm:constr type="tMarg" refType="primFontSz" fact="0.200000"/>
            <dgm:constr type="bMarg" refType="primFontSz" fact="0.200000"/>
          </dgm:constrLst>
          <dgm:ruleLst>
            <dgm:rule type="primFontSz" val="5" fact="NaN" max="NaN"/>
          </dgm:ruleLst>
        </dgm:layoutNode>
        <dgm:layoutNode name="accent_4">
          <dgm:alg type="sp"/>
          <dgm:shape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type="rect" r:blip="">
            <dgm:adjLst/>
          </dgm:shape>
          <dgm:presOf axis="desOrSelf" ptType="node"/>
          <dgm:constrLst>
            <dgm:constr type="primFontSz" val="65"/>
            <dgm:constr type="lMarg" refType="primFontSz" fact="0.200000"/>
            <dgm:constr type="rMarg" refType="primFontSz" fact="0.200000"/>
            <dgm:constr type="tMarg" refType="primFontSz" fact="0.200000"/>
            <dgm:constr type="bMarg" refType="primFontSz" fact="0.200000"/>
          </dgm:constrLst>
          <dgm:ruleLst>
            <dgm:rule type="primFontSz" val="5" fact="NaN" max="NaN"/>
          </dgm:ruleLst>
        </dgm:layoutNode>
        <dgm:layoutNode name="accent_5">
          <dgm:alg type="sp"/>
          <dgm:shape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type="rect" r:blip="">
            <dgm:adjLst/>
          </dgm:shape>
          <dgm:presOf axis="desOrSelf" ptType="node"/>
          <dgm:constrLst>
            <dgm:constr type="primFontSz" val="65"/>
            <dgm:constr type="lMarg" refType="primFontSz" fact="0.200000"/>
            <dgm:constr type="rMarg" refType="primFontSz" fact="0.200000"/>
            <dgm:constr type="tMarg" refType="primFontSz" fact="0.200000"/>
            <dgm:constr type="bMarg" refType="primFontSz" fact="0.200000"/>
          </dgm:constrLst>
          <dgm:ruleLst>
            <dgm:rule type="primFontSz" val="5" fact="NaN" max="NaN"/>
          </dgm:ruleLst>
        </dgm:layoutNode>
        <dgm:layoutNode name="accent_6">
          <dgm:alg type="sp"/>
          <dgm:shape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type="rect" r:blip="">
            <dgm:adjLst/>
          </dgm:shape>
          <dgm:presOf axis="desOrSelf" ptType="node"/>
          <dgm:constrLst>
            <dgm:constr type="primFontSz" val="65"/>
            <dgm:constr type="lMarg" refType="primFontSz" fact="0.200000"/>
            <dgm:constr type="rMarg" refType="primFontSz" fact="0.200000"/>
            <dgm:constr type="tMarg" refType="primFontSz" fact="0.200000"/>
            <dgm:constr type="bMarg" refType="primFontSz" fact="0.200000"/>
          </dgm:constrLst>
          <dgm:ruleLst>
            <dgm:rule type="primFontSz" val="5" fact="NaN" max="NaN"/>
          </dgm:ruleLst>
        </dgm:layoutNode>
        <dgm:layoutNode name="accent_7">
          <dgm:alg type="sp"/>
          <dgm:shape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a:schemeClr val="lt1"/>
      </a:fontRef>
    </dgm:style>
  </dgm:styleLbl>
  <dgm:styleLbl name="lnNode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a:schemeClr val="lt1"/>
      </a:fontRef>
    </dgm:style>
  </dgm:styleLbl>
  <dgm:styleLbl name="vennNode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a:schemeClr val="tx1"/>
      </a:fontRef>
    </dgm:style>
  </dgm:styleLbl>
  <dgm:styleLbl name="alignNode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a:schemeClr val="lt1"/>
      </a:fontRef>
    </dgm:style>
  </dgm:styleLbl>
  <dgm:styleLbl name="node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a:schemeClr val="lt1"/>
      </a:fontRef>
    </dgm:style>
  </dgm:styleLbl>
  <dgm:styleLbl name="node2">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a:schemeClr val="lt1"/>
      </a:fontRef>
    </dgm:style>
  </dgm:styleLbl>
  <dgm:styleLbl name="node3">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a:schemeClr val="lt1"/>
      </a:fontRef>
    </dgm:style>
  </dgm:styleLbl>
  <dgm:styleLbl name="node4">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a:schemeClr val="lt1"/>
      </a:fontRef>
    </dgm:style>
  </dgm:styleLbl>
  <dgm:styleLbl name="fgImgPlace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alignImgPlace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bgImgPlace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sibTrans2D1">
    <dgm:scene3d>
      <a:camera prst="orthographicFront"/>
      <a:lightRig rig="threePt" dir="t"/>
    </dgm:scene3d>
    <dgm:sp3d/>
    <dgm:txPr>
      <a:bodyPr/>
      <a:p>
        <a:pPr>
          <a:defRPr/>
        </a:pPr>
        <a:endParaRPr/>
      </a:p>
    </dgm:txPr>
    <dgm:style>
      <a:lnRef idx="0">
        <a:srgbClr val="000000"/>
      </a:lnRef>
      <a:fillRef idx="1">
        <a:srgbClr val="000000"/>
      </a:fillRef>
      <a:effectRef idx="0">
        <a:srgbClr val="000000"/>
      </a:effectRef>
      <a:fontRef idx="minor">
        <a:schemeClr val="lt1"/>
      </a:fontRef>
    </dgm:style>
  </dgm:styleLbl>
  <dgm:styleLbl name="fgSibTrans2D1">
    <dgm:scene3d>
      <a:camera prst="orthographicFront"/>
      <a:lightRig rig="threePt" dir="t"/>
    </dgm:scene3d>
    <dgm:sp3d/>
    <dgm:txPr>
      <a:bodyPr/>
      <a:p>
        <a:pPr>
          <a:defRPr/>
        </a:pPr>
        <a:endParaRPr/>
      </a:p>
    </dgm:txPr>
    <dgm:style>
      <a:lnRef idx="0">
        <a:srgbClr val="000000"/>
      </a:lnRef>
      <a:fillRef idx="1">
        <a:srgbClr val="000000"/>
      </a:fillRef>
      <a:effectRef idx="0">
        <a:srgbClr val="000000"/>
      </a:effectRef>
      <a:fontRef idx="minor">
        <a:schemeClr val="lt1"/>
      </a:fontRef>
    </dgm:style>
  </dgm:styleLbl>
  <dgm:styleLbl name="bgSibTrans2D1">
    <dgm:scene3d>
      <a:camera prst="orthographicFront"/>
      <a:lightRig rig="threePt" dir="t"/>
    </dgm:scene3d>
    <dgm:sp3d/>
    <dgm:txPr>
      <a:bodyPr/>
      <a:p>
        <a:pPr>
          <a:defRPr/>
        </a:pPr>
        <a:endParaRPr/>
      </a:p>
    </dgm:txPr>
    <dgm:style>
      <a:lnRef idx="0">
        <a:srgbClr val="000000"/>
      </a:lnRef>
      <a:fillRef idx="1">
        <a:srgbClr val="000000"/>
      </a:fillRef>
      <a:effectRef idx="0">
        <a:srgbClr val="000000"/>
      </a:effectRef>
      <a:fontRef idx="minor">
        <a:schemeClr val="lt1"/>
      </a:fontRef>
    </dgm:style>
  </dgm:styleLbl>
  <dgm:styleLbl name="sibTrans1D1">
    <dgm:scene3d>
      <a:camera prst="orthographicFront"/>
      <a:lightRig rig="threePt" dir="t"/>
    </dgm:scene3d>
    <dgm:sp3d/>
    <dgm:txPr>
      <a:bodyPr/>
      <a:p>
        <a:pPr>
          <a:defRPr/>
        </a:pPr>
        <a:endParaRPr/>
      </a:p>
    </dgm:txPr>
    <dgm:style>
      <a:lnRef idx="1">
        <a:srgbClr val="000000"/>
      </a:lnRef>
      <a:fillRef idx="0">
        <a:srgbClr val="000000"/>
      </a:fillRef>
      <a:effectRef idx="0">
        <a:srgbClr val="000000"/>
      </a:effectRef>
      <a:fontRef idx="minor"/>
    </dgm:style>
  </dgm:styleLbl>
  <dgm:styleLbl name="callout">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asst0">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a:schemeClr val="lt1"/>
      </a:fontRef>
    </dgm:style>
  </dgm:styleLbl>
  <dgm:styleLbl name="asst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a:schemeClr val="lt1"/>
      </a:fontRef>
    </dgm:style>
  </dgm:styleLbl>
  <dgm:styleLbl name="asst2">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a:schemeClr val="lt1"/>
      </a:fontRef>
    </dgm:style>
  </dgm:styleLbl>
  <dgm:styleLbl name="asst3">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a:schemeClr val="lt1"/>
      </a:fontRef>
    </dgm:style>
  </dgm:styleLbl>
  <dgm:styleLbl name="asst4">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a:schemeClr val="lt1"/>
      </a:fontRef>
    </dgm:style>
  </dgm:styleLbl>
  <dgm:styleLbl name="parChTrans2D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a:schemeClr val="lt1"/>
      </a:fontRef>
    </dgm:style>
  </dgm:styleLbl>
  <dgm:styleLbl name="parChTrans2D2">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a:schemeClr val="lt1"/>
      </a:fontRef>
    </dgm:style>
  </dgm:styleLbl>
  <dgm:styleLbl name="parChTrans2D3">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a:schemeClr val="lt1"/>
      </a:fontRef>
    </dgm:style>
  </dgm:styleLbl>
  <dgm:styleLbl name="parChTrans2D4">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a:schemeClr val="lt1"/>
      </a:fontRef>
    </dgm:style>
  </dgm:styleLbl>
  <dgm:styleLbl name="parChTrans1D1">
    <dgm:scene3d>
      <a:camera prst="orthographicFront"/>
      <a:lightRig rig="threePt" dir="t"/>
    </dgm:scene3d>
    <dgm:sp3d/>
    <dgm:txPr>
      <a:bodyPr/>
      <a:p>
        <a:pPr>
          <a:defRPr/>
        </a:pPr>
        <a:endParaRPr/>
      </a:p>
    </dgm:txPr>
    <dgm:style>
      <a:lnRef idx="2">
        <a:srgbClr val="000000"/>
      </a:lnRef>
      <a:fillRef idx="0">
        <a:srgbClr val="000000"/>
      </a:fillRef>
      <a:effectRef idx="0">
        <a:srgbClr val="000000"/>
      </a:effectRef>
      <a:fontRef idx="minor"/>
    </dgm:style>
  </dgm:styleLbl>
  <dgm:styleLbl name="parChTrans1D2">
    <dgm:scene3d>
      <a:camera prst="orthographicFront"/>
      <a:lightRig rig="threePt" dir="t"/>
    </dgm:scene3d>
    <dgm:sp3d/>
    <dgm:txPr>
      <a:bodyPr/>
      <a:p>
        <a:pPr>
          <a:defRPr/>
        </a:pPr>
        <a:endParaRPr/>
      </a:p>
    </dgm:txPr>
    <dgm:style>
      <a:lnRef idx="2">
        <a:srgbClr val="000000"/>
      </a:lnRef>
      <a:fillRef idx="0">
        <a:srgbClr val="000000"/>
      </a:fillRef>
      <a:effectRef idx="0">
        <a:srgbClr val="000000"/>
      </a:effectRef>
      <a:fontRef idx="minor"/>
    </dgm:style>
  </dgm:styleLbl>
  <dgm:styleLbl name="parChTrans1D3">
    <dgm:scene3d>
      <a:camera prst="orthographicFront"/>
      <a:lightRig rig="threePt" dir="t"/>
    </dgm:scene3d>
    <dgm:sp3d/>
    <dgm:txPr>
      <a:bodyPr/>
      <a:p>
        <a:pPr>
          <a:defRPr/>
        </a:pPr>
        <a:endParaRPr/>
      </a:p>
    </dgm:txPr>
    <dgm:style>
      <a:lnRef idx="2">
        <a:srgbClr val="000000"/>
      </a:lnRef>
      <a:fillRef idx="0">
        <a:srgbClr val="000000"/>
      </a:fillRef>
      <a:effectRef idx="0">
        <a:srgbClr val="000000"/>
      </a:effectRef>
      <a:fontRef idx="minor"/>
    </dgm:style>
  </dgm:styleLbl>
  <dgm:styleLbl name="parChTrans1D4">
    <dgm:scene3d>
      <a:camera prst="orthographicFront"/>
      <a:lightRig rig="threePt" dir="t"/>
    </dgm:scene3d>
    <dgm:sp3d/>
    <dgm:txPr>
      <a:bodyPr/>
      <a:p>
        <a:pPr>
          <a:defRPr/>
        </a:pPr>
        <a:endParaRPr/>
      </a:p>
    </dgm:txPr>
    <dgm:style>
      <a:lnRef idx="2">
        <a:srgbClr val="000000"/>
      </a:lnRef>
      <a:fillRef idx="0">
        <a:srgbClr val="000000"/>
      </a:fillRef>
      <a:effectRef idx="0">
        <a:srgbClr val="000000"/>
      </a:effectRef>
      <a:fontRef idx="minor"/>
    </dgm:style>
  </dgm:styleLbl>
  <dgm:styleLbl name="fgAcc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conFgAcc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alignAcc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trAlignAcc1">
    <dgm:scene3d>
      <a:camera prst="orthographicFront"/>
      <a:lightRig rig="threePt" dir="t"/>
    </dgm:scene3d>
    <dgm:sp3d/>
    <dgm:txPr>
      <a:bodyPr/>
      <a:p>
        <a:pPr>
          <a:defRPr/>
        </a:pPr>
        <a:endParaRPr/>
      </a:p>
    </dgm:txPr>
    <dgm:style>
      <a:lnRef idx="1">
        <a:srgbClr val="000000"/>
      </a:lnRef>
      <a:fillRef idx="1">
        <a:srgbClr val="000000"/>
      </a:fillRef>
      <a:effectRef idx="0">
        <a:srgbClr val="000000"/>
      </a:effectRef>
      <a:fontRef idx="minor"/>
    </dgm:style>
  </dgm:styleLbl>
  <dgm:styleLbl name="bgAcc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solidFgAcc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solidAlignAcc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solidBgAcc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fgAccFollowNode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alignAccFollowNode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bgAccFollowNode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fgAcc0">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fgAcc2">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fgAcc3">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fgAcc4">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bgShp">
    <dgm:scene3d>
      <a:camera prst="orthographicFront"/>
      <a:lightRig rig="threePt" dir="t"/>
    </dgm:scene3d>
    <dgm:sp3d/>
    <dgm:txPr>
      <a:bodyPr/>
      <a:p>
        <a:pPr>
          <a:defRPr/>
        </a:pPr>
        <a:endParaRPr/>
      </a:p>
    </dgm:txPr>
    <dgm:style>
      <a:lnRef idx="0">
        <a:srgbClr val="000000"/>
      </a:lnRef>
      <a:fillRef idx="1">
        <a:srgbClr val="000000"/>
      </a:fillRef>
      <a:effectRef idx="0">
        <a:srgbClr val="000000"/>
      </a:effectRef>
      <a:fontRef idx="minor"/>
    </dgm:style>
  </dgm:styleLbl>
  <dgm:styleLbl name="dkBgShp">
    <dgm:scene3d>
      <a:camera prst="orthographicFront"/>
      <a:lightRig rig="threePt" dir="t"/>
    </dgm:scene3d>
    <dgm:sp3d/>
    <dgm:txPr>
      <a:bodyPr/>
      <a:p>
        <a:pPr>
          <a:defRPr/>
        </a:pPr>
        <a:endParaRPr/>
      </a:p>
    </dgm:txPr>
    <dgm:style>
      <a:lnRef idx="0">
        <a:srgbClr val="000000"/>
      </a:lnRef>
      <a:fillRef idx="1">
        <a:srgbClr val="000000"/>
      </a:fillRef>
      <a:effectRef idx="0">
        <a:srgbClr val="000000"/>
      </a:effectRef>
      <a:fontRef idx="minor"/>
    </dgm:style>
  </dgm:styleLbl>
  <dgm:styleLbl name="trBgShp">
    <dgm:scene3d>
      <a:camera prst="orthographicFront"/>
      <a:lightRig rig="threePt" dir="t"/>
    </dgm:scene3d>
    <dgm:sp3d/>
    <dgm:txPr>
      <a:bodyPr/>
      <a:p>
        <a:pPr>
          <a:defRPr/>
        </a:pPr>
        <a:endParaRPr/>
      </a:p>
    </dgm:txPr>
    <dgm:style>
      <a:lnRef idx="0">
        <a:srgbClr val="000000"/>
      </a:lnRef>
      <a:fillRef idx="1">
        <a:srgbClr val="000000"/>
      </a:fillRef>
      <a:effectRef idx="0">
        <a:srgbClr val="000000"/>
      </a:effectRef>
      <a:fontRef idx="minor"/>
    </dgm:style>
  </dgm:styleLbl>
  <dgm:styleLbl name="fgShp">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revTx">
    <dgm:scene3d>
      <a:camera prst="orthographicFront"/>
      <a:lightRig rig="threePt" dir="t"/>
    </dgm:scene3d>
    <dgm:sp3d/>
    <dgm:txPr>
      <a:bodyPr/>
      <a:p>
        <a:pPr>
          <a:defRPr/>
        </a:pPr>
        <a:endParaRPr/>
      </a:p>
    </dgm:txPr>
    <dgm:style>
      <a:lnRef idx="0">
        <a:srgbClr val="000000"/>
      </a:lnRef>
      <a:fillRef idx="0">
        <a:srgbClr val="000000"/>
      </a:fillRef>
      <a:effectRef idx="0">
        <a:srgbClr val="000000"/>
      </a:effectRef>
      <a:fontRef idx="minor"/>
    </dgm:style>
  </dgm:styleLbl>
</dgm:styleDef>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bwMode="auto">
        <a:xfrm>
          <a:off x="0" y="0"/>
          <a:ext cx="0" cy="0"/>
          <a:chOff x="0" y="0"/>
          <a:chExt cx="0" cy="0"/>
        </a:xfrm>
      </p:grpSpPr>
      <p:sp>
        <p:nvSpPr>
          <p:cNvPr id="3" name="Google Shape;3;n"/>
          <p:cNvSpPr>
            <a:spLocks noChangeAspect="1" noGrp="1" noRot="1"/>
          </p:cNvSpPr>
          <p:nvPr>
            <p:ph type="sldImg" idx="2"/>
          </p:nvPr>
        </p:nvSpPr>
        <p:spPr bwMode="auto">
          <a:xfrm>
            <a:off x="4869825" y="3140025"/>
            <a:ext cx="19476400" cy="15700150"/>
          </a:xfrm>
          <a:custGeom>
            <a:avLst/>
            <a:gdLst/>
            <a:ahLst/>
            <a:cxnLst/>
            <a:rect l="l" t="t" r="r" b="b"/>
            <a:pathLst>
              <a:path w="120000" h="120000" fill="norm" stroke="1"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bwMode="auto">
          <a:xfrm>
            <a:off x="2921300" y="19886875"/>
            <a:ext cx="23370525" cy="188402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pPr>
              <a:defRPr/>
            </a:pPr>
            <a:endParaRPr/>
          </a:p>
        </p:txBody>
      </p:sp>
    </p:spTree>
  </p:cSld>
  <p:clrMap bg1="lt1" tx1="dk1" bg2="dk2" tx2="lt2" accent1="accent1" accent2="accent2" accent3="accent3" accent4="accent4" accent5="accent5" accent6="accent6" hlink="hlink" folHlink="folHlink"/>
  <p:notesStyle>
    <a:defPPr marR="0" lvl="0" algn="l">
      <a:lnSpc>
        <a:spcPct val="100000"/>
      </a:lnSpc>
      <a:spcBef>
        <a:spcPts val="0"/>
      </a:spcBef>
      <a:spcAft>
        <a:spcPts val="0"/>
      </a:spcAft>
    </a:defPPr>
    <a:lvl1pPr marR="0" lvl="0"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1pPr>
    <a:lvl2pPr marR="0" lvl="1"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2pPr>
    <a:lvl3pPr marR="0" lvl="2"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3pPr>
    <a:lvl4pPr marR="0" lvl="3"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4pPr>
    <a:lvl5pPr marR="0" lvl="4"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5pPr>
    <a:lvl6pPr marR="0" lvl="5"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6pPr>
    <a:lvl7pPr marR="0" lvl="6"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7pPr>
    <a:lvl8pPr marR="0" lvl="7"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8pPr>
    <a:lvl9pPr marR="0" lvl="8"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MasterSp="0">
  <p:cSld name="">
    <p:spTree>
      <p:nvGrpSpPr>
        <p:cNvPr id="1" name=""/>
        <p:cNvGrpSpPr/>
        <p:nvPr/>
      </p:nvGrpSpPr>
      <p:grpSpPr bwMode="auto">
        <a:xfrm>
          <a:off x="0" y="0"/>
          <a:ext cx="0" cy="0"/>
          <a:chOff x="0" y="0"/>
          <a:chExt cx="0" cy="0"/>
        </a:xfrm>
      </p:grpSpPr>
      <p:sp>
        <p:nvSpPr>
          <p:cNvPr id="81" name="Google Shape;81;p1:notes"/>
          <p:cNvSpPr txBox="1">
            <a:spLocks noGrp="1"/>
          </p:cNvSpPr>
          <p:nvPr>
            <p:ph type="body" idx="1"/>
          </p:nvPr>
        </p:nvSpPr>
        <p:spPr bwMode="auto">
          <a:xfrm>
            <a:off x="2921300" y="19886875"/>
            <a:ext cx="23370525" cy="188402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defRPr/>
            </a:pPr>
            <a:endParaRPr/>
          </a:p>
        </p:txBody>
      </p:sp>
      <p:sp>
        <p:nvSpPr>
          <p:cNvPr id="82" name="Google Shape;82;p1:notes"/>
          <p:cNvSpPr>
            <a:spLocks noChangeAspect="1" noGrp="1" noRot="1"/>
          </p:cNvSpPr>
          <p:nvPr>
            <p:ph type="sldImg" idx="2"/>
          </p:nvPr>
        </p:nvSpPr>
        <p:spPr bwMode="auto">
          <a:xfrm>
            <a:off x="9055100" y="3140075"/>
            <a:ext cx="11106150" cy="15700375"/>
          </a:xfrm>
          <a:custGeom>
            <a:avLst/>
            <a:gdLst/>
            <a:ahLst/>
            <a:cxnLst/>
            <a:rect l="l" t="t" r="r" b="b"/>
            <a:pathLst>
              <a:path w="120000" h="120000" fill="norm" stroke="1" extrusionOk="0">
                <a:moveTo>
                  <a:pt x="0" y="0"/>
                </a:moveTo>
                <a:lnTo>
                  <a:pt x="120000" y="0"/>
                </a:lnTo>
                <a:lnTo>
                  <a:pt x="120000" y="120000"/>
                </a:lnTo>
                <a:lnTo>
                  <a:pt x="0" y="120000"/>
                </a:lnTo>
                <a:close/>
              </a:path>
            </a:pathLst>
          </a:custGeom>
        </p:spPr>
      </p:sp>
    </p:spTree>
  </p:cSld>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Titelfolie" preserve="0" showMasterPhAnim="0" type="title" userDrawn="1">
  <p:cSld name="TITLE">
    <p:spTree>
      <p:nvGrpSpPr>
        <p:cNvPr id="1" name=""/>
        <p:cNvGrpSpPr/>
        <p:nvPr/>
      </p:nvGrpSpPr>
      <p:grpSpPr bwMode="auto">
        <a:xfrm>
          <a:off x="0" y="0"/>
          <a:ext cx="0" cy="0"/>
          <a:chOff x="0" y="0"/>
          <a:chExt cx="0" cy="0"/>
        </a:xfrm>
      </p:grpSpPr>
      <p:sp>
        <p:nvSpPr>
          <p:cNvPr id="12" name="Google Shape;12;p4"/>
          <p:cNvSpPr txBox="1">
            <a:spLocks noGrp="1"/>
          </p:cNvSpPr>
          <p:nvPr>
            <p:ph type="ctrTitle"/>
          </p:nvPr>
        </p:nvSpPr>
        <p:spPr bwMode="auto">
          <a:xfrm>
            <a:off x="2271713" y="13298488"/>
            <a:ext cx="25736550" cy="9175750"/>
          </a:xfrm>
          <a:prstGeom prst="rect">
            <a:avLst/>
          </a:prstGeom>
          <a:noFill/>
          <a:ln>
            <a:noFill/>
          </a:ln>
        </p:spPr>
        <p:txBody>
          <a:bodyPr spcFirstLastPara="1" wrap="square" lIns="417475" tIns="208725" rIns="417475" bIns="2087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pPr>
              <a:defRPr/>
            </a:pPr>
            <a:endParaRPr/>
          </a:p>
        </p:txBody>
      </p:sp>
      <p:sp>
        <p:nvSpPr>
          <p:cNvPr id="13" name="Google Shape;13;p4"/>
          <p:cNvSpPr txBox="1">
            <a:spLocks noGrp="1"/>
          </p:cNvSpPr>
          <p:nvPr>
            <p:ph type="subTitle" idx="1"/>
          </p:nvPr>
        </p:nvSpPr>
        <p:spPr bwMode="auto">
          <a:xfrm>
            <a:off x="4541838" y="24258588"/>
            <a:ext cx="21196200" cy="10939500"/>
          </a:xfrm>
          <a:prstGeom prst="rect">
            <a:avLst/>
          </a:prstGeom>
          <a:noFill/>
          <a:ln>
            <a:noFill/>
          </a:ln>
        </p:spPr>
        <p:txBody>
          <a:bodyPr spcFirstLastPara="1" wrap="square" lIns="417475" tIns="208725" rIns="417475" bIns="208725" anchor="t" anchorCtr="0">
            <a:noAutofit/>
          </a:bodyPr>
          <a:lstStyle>
            <a:lvl1pPr lvl="0" algn="ctr">
              <a:spcBef>
                <a:spcPts val="1360"/>
              </a:spcBef>
              <a:spcAft>
                <a:spcPts val="0"/>
              </a:spcAft>
              <a:buClr>
                <a:schemeClr val="dk1"/>
              </a:buClr>
              <a:buSzPts val="6800"/>
              <a:buFont typeface="Arial"/>
              <a:buNone/>
              <a:defRPr/>
            </a:lvl1pPr>
            <a:lvl2pPr lvl="1" algn="ctr">
              <a:spcBef>
                <a:spcPts val="1360"/>
              </a:spcBef>
              <a:spcAft>
                <a:spcPts val="0"/>
              </a:spcAft>
              <a:buClr>
                <a:schemeClr val="dk1"/>
              </a:buClr>
              <a:buSzPts val="6800"/>
              <a:buFont typeface="Arial"/>
              <a:buNone/>
              <a:defRPr/>
            </a:lvl2pPr>
            <a:lvl3pPr lvl="2" algn="ctr">
              <a:spcBef>
                <a:spcPts val="1360"/>
              </a:spcBef>
              <a:spcAft>
                <a:spcPts val="0"/>
              </a:spcAft>
              <a:buClr>
                <a:schemeClr val="dk1"/>
              </a:buClr>
              <a:buSzPts val="6800"/>
              <a:buFont typeface="Arial"/>
              <a:buNone/>
              <a:defRPr/>
            </a:lvl3pPr>
            <a:lvl4pPr lvl="3" algn="ctr">
              <a:spcBef>
                <a:spcPts val="1360"/>
              </a:spcBef>
              <a:spcAft>
                <a:spcPts val="0"/>
              </a:spcAft>
              <a:buClr>
                <a:schemeClr val="dk1"/>
              </a:buClr>
              <a:buSzPts val="6800"/>
              <a:buFont typeface="Arial"/>
              <a:buNone/>
              <a:defRPr/>
            </a:lvl4pPr>
            <a:lvl5pPr lvl="4" algn="ctr">
              <a:spcBef>
                <a:spcPts val="1360"/>
              </a:spcBef>
              <a:spcAft>
                <a:spcPts val="0"/>
              </a:spcAft>
              <a:buClr>
                <a:schemeClr val="dk1"/>
              </a:buClr>
              <a:buSzPts val="6800"/>
              <a:buFont typeface="Arial"/>
              <a:buNone/>
              <a:defRPr/>
            </a:lvl5pPr>
            <a:lvl6pPr lvl="5" algn="ctr">
              <a:spcBef>
                <a:spcPts val="1360"/>
              </a:spcBef>
              <a:spcAft>
                <a:spcPts val="0"/>
              </a:spcAft>
              <a:buClr>
                <a:schemeClr val="dk1"/>
              </a:buClr>
              <a:buSzPts val="6800"/>
              <a:buFont typeface="Arial"/>
              <a:buNone/>
              <a:defRPr/>
            </a:lvl6pPr>
            <a:lvl7pPr lvl="6" algn="ctr">
              <a:spcBef>
                <a:spcPts val="1360"/>
              </a:spcBef>
              <a:spcAft>
                <a:spcPts val="0"/>
              </a:spcAft>
              <a:buClr>
                <a:schemeClr val="dk1"/>
              </a:buClr>
              <a:buSzPts val="6800"/>
              <a:buFont typeface="Arial"/>
              <a:buNone/>
              <a:defRPr/>
            </a:lvl7pPr>
            <a:lvl8pPr lvl="7" algn="ctr">
              <a:spcBef>
                <a:spcPts val="1360"/>
              </a:spcBef>
              <a:spcAft>
                <a:spcPts val="0"/>
              </a:spcAft>
              <a:buClr>
                <a:schemeClr val="dk1"/>
              </a:buClr>
              <a:buSzPts val="6800"/>
              <a:buFont typeface="Arial"/>
              <a:buNone/>
              <a:defRPr/>
            </a:lvl8pPr>
            <a:lvl9pPr lvl="8" algn="ctr">
              <a:spcBef>
                <a:spcPts val="1360"/>
              </a:spcBef>
              <a:spcAft>
                <a:spcPts val="0"/>
              </a:spcAft>
              <a:buClr>
                <a:schemeClr val="dk1"/>
              </a:buClr>
              <a:buSzPts val="6800"/>
              <a:buFont typeface="Arial"/>
              <a:buNone/>
              <a:defRPr/>
            </a:lvl9pPr>
          </a:lstStyle>
          <a:p>
            <a:pPr>
              <a:defRPr/>
            </a:pPr>
            <a:endParaRPr/>
          </a:p>
        </p:txBody>
      </p:sp>
      <p:sp>
        <p:nvSpPr>
          <p:cNvPr id="14" name="Google Shape;14;p4"/>
          <p:cNvSpPr txBox="1">
            <a:spLocks noGrp="1"/>
          </p:cNvSpPr>
          <p:nvPr>
            <p:ph type="dt" idx="10"/>
          </p:nvPr>
        </p:nvSpPr>
        <p:spPr bwMode="auto">
          <a:xfrm>
            <a:off x="1517650" y="38984238"/>
            <a:ext cx="7064375" cy="2967037"/>
          </a:xfrm>
          <a:prstGeom prst="rect">
            <a:avLst/>
          </a:prstGeom>
          <a:noFill/>
          <a:ln>
            <a:noFill/>
          </a:ln>
        </p:spPr>
        <p:txBody>
          <a:bodyPr spcFirstLastPara="1" wrap="square" lIns="417475" tIns="208725" rIns="417475" bIns="20872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15" name="Google Shape;15;p4"/>
          <p:cNvSpPr txBox="1">
            <a:spLocks noGrp="1"/>
          </p:cNvSpPr>
          <p:nvPr>
            <p:ph type="ftr" idx="11"/>
          </p:nvPr>
        </p:nvSpPr>
        <p:spPr bwMode="auto">
          <a:xfrm>
            <a:off x="10344150" y="38984238"/>
            <a:ext cx="9591674" cy="2967037"/>
          </a:xfrm>
          <a:prstGeom prst="rect">
            <a:avLst/>
          </a:prstGeom>
          <a:noFill/>
          <a:ln>
            <a:noFill/>
          </a:ln>
        </p:spPr>
        <p:txBody>
          <a:bodyPr spcFirstLastPara="1" wrap="square" lIns="417475" tIns="208725" rIns="417475" bIns="20872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16" name="Google Shape;16;p4"/>
          <p:cNvSpPr txBox="1">
            <a:spLocks noGrp="1"/>
          </p:cNvSpPr>
          <p:nvPr>
            <p:ph type="sldNum" idx="12"/>
          </p:nvPr>
        </p:nvSpPr>
        <p:spPr bwMode="auto">
          <a:xfrm>
            <a:off x="21697950" y="38984238"/>
            <a:ext cx="7064375" cy="2967037"/>
          </a:xfrm>
          <a:prstGeom prst="rect">
            <a:avLst/>
          </a:prstGeom>
          <a:noFill/>
          <a:ln>
            <a:noFill/>
          </a:ln>
        </p:spPr>
        <p:txBody>
          <a:bodyPr spcFirstLastPara="1" wrap="square" lIns="417475" tIns="208725" rIns="417475" bIns="208725" anchor="t" anchorCtr="0">
            <a:noAutofit/>
          </a:bodyPr>
          <a:lstStyle>
            <a:lvl1pPr marL="0" lvl="0" indent="0" algn="r">
              <a:spcBef>
                <a:spcPts val="0"/>
              </a:spcBef>
              <a:spcAft>
                <a:spcPts val="0"/>
              </a:spcAft>
              <a:buNone/>
              <a:defRPr sz="6600" b="0" i="0" u="none" strike="noStrike" cap="none">
                <a:solidFill>
                  <a:schemeClr val="dk1"/>
                </a:solidFill>
                <a:latin typeface="Arial"/>
                <a:ea typeface="Arial"/>
                <a:cs typeface="Arial"/>
              </a:defRPr>
            </a:lvl1pPr>
            <a:lvl2pPr marL="0" lvl="1" indent="0" algn="r">
              <a:spcBef>
                <a:spcPts val="0"/>
              </a:spcBef>
              <a:spcAft>
                <a:spcPts val="0"/>
              </a:spcAft>
              <a:buNone/>
              <a:defRPr sz="6600" b="0" i="0" u="none" strike="noStrike" cap="none">
                <a:solidFill>
                  <a:schemeClr val="dk1"/>
                </a:solidFill>
                <a:latin typeface="Arial"/>
                <a:ea typeface="Arial"/>
                <a:cs typeface="Arial"/>
              </a:defRPr>
            </a:lvl2pPr>
            <a:lvl3pPr marL="0" lvl="2" indent="0" algn="r">
              <a:spcBef>
                <a:spcPts val="0"/>
              </a:spcBef>
              <a:spcAft>
                <a:spcPts val="0"/>
              </a:spcAft>
              <a:buNone/>
              <a:defRPr sz="6600" b="0" i="0" u="none" strike="noStrike" cap="none">
                <a:solidFill>
                  <a:schemeClr val="dk1"/>
                </a:solidFill>
                <a:latin typeface="Arial"/>
                <a:ea typeface="Arial"/>
                <a:cs typeface="Arial"/>
              </a:defRPr>
            </a:lvl3pPr>
            <a:lvl4pPr marL="0" lvl="3" indent="0" algn="r">
              <a:spcBef>
                <a:spcPts val="0"/>
              </a:spcBef>
              <a:spcAft>
                <a:spcPts val="0"/>
              </a:spcAft>
              <a:buNone/>
              <a:defRPr sz="6600" b="0" i="0" u="none" strike="noStrike" cap="none">
                <a:solidFill>
                  <a:schemeClr val="dk1"/>
                </a:solidFill>
                <a:latin typeface="Arial"/>
                <a:ea typeface="Arial"/>
                <a:cs typeface="Arial"/>
              </a:defRPr>
            </a:lvl4pPr>
            <a:lvl5pPr marL="0" lvl="4" indent="0" algn="r">
              <a:spcBef>
                <a:spcPts val="0"/>
              </a:spcBef>
              <a:spcAft>
                <a:spcPts val="0"/>
              </a:spcAft>
              <a:buNone/>
              <a:defRPr sz="6600" b="0" i="0" u="none" strike="noStrike" cap="none">
                <a:solidFill>
                  <a:schemeClr val="dk1"/>
                </a:solidFill>
                <a:latin typeface="Arial"/>
                <a:ea typeface="Arial"/>
                <a:cs typeface="Arial"/>
              </a:defRPr>
            </a:lvl5pPr>
            <a:lvl6pPr marL="0" lvl="5" indent="0" algn="r">
              <a:spcBef>
                <a:spcPts val="0"/>
              </a:spcBef>
              <a:spcAft>
                <a:spcPts val="0"/>
              </a:spcAft>
              <a:buNone/>
              <a:defRPr sz="6600" b="0" i="0" u="none" strike="noStrike" cap="none">
                <a:solidFill>
                  <a:schemeClr val="dk1"/>
                </a:solidFill>
                <a:latin typeface="Arial"/>
                <a:ea typeface="Arial"/>
                <a:cs typeface="Arial"/>
              </a:defRPr>
            </a:lvl6pPr>
            <a:lvl7pPr marL="0" lvl="6" indent="0" algn="r">
              <a:spcBef>
                <a:spcPts val="0"/>
              </a:spcBef>
              <a:spcAft>
                <a:spcPts val="0"/>
              </a:spcAft>
              <a:buNone/>
              <a:defRPr sz="6600" b="0" i="0" u="none" strike="noStrike" cap="none">
                <a:solidFill>
                  <a:schemeClr val="dk1"/>
                </a:solidFill>
                <a:latin typeface="Arial"/>
                <a:ea typeface="Arial"/>
                <a:cs typeface="Arial"/>
              </a:defRPr>
            </a:lvl7pPr>
            <a:lvl8pPr marL="0" lvl="7" indent="0" algn="r">
              <a:spcBef>
                <a:spcPts val="0"/>
              </a:spcBef>
              <a:spcAft>
                <a:spcPts val="0"/>
              </a:spcAft>
              <a:buNone/>
              <a:defRPr sz="6600" b="0" i="0" u="none" strike="noStrike" cap="none">
                <a:solidFill>
                  <a:schemeClr val="dk1"/>
                </a:solidFill>
                <a:latin typeface="Arial"/>
                <a:ea typeface="Arial"/>
                <a:cs typeface="Arial"/>
              </a:defRPr>
            </a:lvl8pPr>
            <a:lvl9pPr marL="0" lvl="8" indent="0" algn="r">
              <a:spcBef>
                <a:spcPts val="0"/>
              </a:spcBef>
              <a:spcAft>
                <a:spcPts val="0"/>
              </a:spcAft>
              <a:buNone/>
              <a:defRPr sz="6600" b="0" i="0" u="none" strike="noStrike" cap="none">
                <a:solidFill>
                  <a:schemeClr val="dk1"/>
                </a:solidFill>
                <a:latin typeface="Arial"/>
                <a:ea typeface="Arial"/>
                <a:cs typeface="Arial"/>
              </a:defRPr>
            </a:lvl9pPr>
          </a:lstStyle>
          <a:p>
            <a:pPr marL="0" lvl="0" indent="0" algn="r">
              <a:spcBef>
                <a:spcPts val="0"/>
              </a:spcBef>
              <a:spcAft>
                <a:spcPts val="0"/>
              </a:spcAft>
              <a:buNone/>
              <a:defRPr/>
            </a:pPr>
            <a:fld id="{00000000-1234-1234-1234-123412341234}" type="slidenum">
              <a:rPr lang="de-DE"/>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Vertikaler Titel und Text" preserve="0" showMasterPhAnim="0" type="vertTitleAndTx" userDrawn="1">
  <p:cSld name="VERTICAL_TITLE_AND_VERTICAL_TEXT">
    <p:spTree>
      <p:nvGrpSpPr>
        <p:cNvPr id="1" name=""/>
        <p:cNvGrpSpPr/>
        <p:nvPr/>
      </p:nvGrpSpPr>
      <p:grpSpPr bwMode="auto">
        <a:xfrm>
          <a:off x="0" y="0"/>
          <a:ext cx="0" cy="0"/>
          <a:chOff x="0" y="0"/>
          <a:chExt cx="0" cy="0"/>
        </a:xfrm>
      </p:grpSpPr>
      <p:sp>
        <p:nvSpPr>
          <p:cNvPr id="75" name="Google Shape;75;p14"/>
          <p:cNvSpPr txBox="1">
            <a:spLocks noGrp="1"/>
          </p:cNvSpPr>
          <p:nvPr>
            <p:ph type="title"/>
          </p:nvPr>
        </p:nvSpPr>
        <p:spPr bwMode="auto">
          <a:xfrm rot="5400000">
            <a:off x="7096125" y="16570325"/>
            <a:ext cx="36522025" cy="6810375"/>
          </a:xfrm>
          <a:prstGeom prst="rect">
            <a:avLst/>
          </a:prstGeom>
          <a:noFill/>
          <a:ln>
            <a:noFill/>
          </a:ln>
        </p:spPr>
        <p:txBody>
          <a:bodyPr spcFirstLastPara="1" wrap="square" lIns="417475" tIns="208725" rIns="417475" bIns="2087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pPr>
              <a:defRPr/>
            </a:pPr>
            <a:endParaRPr/>
          </a:p>
        </p:txBody>
      </p:sp>
      <p:sp>
        <p:nvSpPr>
          <p:cNvPr id="76" name="Google Shape;76;p14"/>
          <p:cNvSpPr txBox="1">
            <a:spLocks noGrp="1"/>
          </p:cNvSpPr>
          <p:nvPr>
            <p:ph type="body" idx="1"/>
          </p:nvPr>
        </p:nvSpPr>
        <p:spPr bwMode="auto">
          <a:xfrm rot="5400000">
            <a:off x="-6602412" y="9834563"/>
            <a:ext cx="36522025" cy="20281900"/>
          </a:xfrm>
          <a:prstGeom prst="rect">
            <a:avLst/>
          </a:prstGeom>
          <a:noFill/>
          <a:ln>
            <a:noFill/>
          </a:ln>
        </p:spPr>
        <p:txBody>
          <a:bodyPr spcFirstLastPara="1" wrap="square" lIns="417475" tIns="208725" rIns="417475" bIns="2087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pPr>
              <a:defRPr/>
            </a:pPr>
            <a:endParaRPr/>
          </a:p>
        </p:txBody>
      </p:sp>
      <p:sp>
        <p:nvSpPr>
          <p:cNvPr id="77" name="Google Shape;77;p14"/>
          <p:cNvSpPr txBox="1">
            <a:spLocks noGrp="1"/>
          </p:cNvSpPr>
          <p:nvPr>
            <p:ph type="dt" idx="10"/>
          </p:nvPr>
        </p:nvSpPr>
        <p:spPr bwMode="auto">
          <a:xfrm>
            <a:off x="1517650" y="38984238"/>
            <a:ext cx="7064375" cy="2967037"/>
          </a:xfrm>
          <a:prstGeom prst="rect">
            <a:avLst/>
          </a:prstGeom>
          <a:noFill/>
          <a:ln>
            <a:noFill/>
          </a:ln>
        </p:spPr>
        <p:txBody>
          <a:bodyPr spcFirstLastPara="1" wrap="square" lIns="417475" tIns="208725" rIns="417475" bIns="20872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78" name="Google Shape;78;p14"/>
          <p:cNvSpPr txBox="1">
            <a:spLocks noGrp="1"/>
          </p:cNvSpPr>
          <p:nvPr>
            <p:ph type="ftr" idx="11"/>
          </p:nvPr>
        </p:nvSpPr>
        <p:spPr bwMode="auto">
          <a:xfrm>
            <a:off x="10344150" y="38984238"/>
            <a:ext cx="9591674" cy="2967037"/>
          </a:xfrm>
          <a:prstGeom prst="rect">
            <a:avLst/>
          </a:prstGeom>
          <a:noFill/>
          <a:ln>
            <a:noFill/>
          </a:ln>
        </p:spPr>
        <p:txBody>
          <a:bodyPr spcFirstLastPara="1" wrap="square" lIns="417475" tIns="208725" rIns="417475" bIns="20872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79" name="Google Shape;79;p14"/>
          <p:cNvSpPr txBox="1">
            <a:spLocks noGrp="1"/>
          </p:cNvSpPr>
          <p:nvPr>
            <p:ph type="sldNum" idx="12"/>
          </p:nvPr>
        </p:nvSpPr>
        <p:spPr bwMode="auto">
          <a:xfrm>
            <a:off x="21697950" y="38984238"/>
            <a:ext cx="7064375" cy="2967037"/>
          </a:xfrm>
          <a:prstGeom prst="rect">
            <a:avLst/>
          </a:prstGeom>
          <a:noFill/>
          <a:ln>
            <a:noFill/>
          </a:ln>
        </p:spPr>
        <p:txBody>
          <a:bodyPr spcFirstLastPara="1" wrap="square" lIns="417475" tIns="208725" rIns="417475" bIns="208725" anchor="t" anchorCtr="0">
            <a:noAutofit/>
          </a:bodyPr>
          <a:lstStyle>
            <a:lvl1pPr marL="0" lvl="0" indent="0" algn="r">
              <a:spcBef>
                <a:spcPts val="0"/>
              </a:spcBef>
              <a:spcAft>
                <a:spcPts val="0"/>
              </a:spcAft>
              <a:buNone/>
              <a:defRPr sz="6600">
                <a:solidFill>
                  <a:schemeClr val="dk1"/>
                </a:solidFill>
                <a:latin typeface="Arial"/>
                <a:ea typeface="Arial"/>
                <a:cs typeface="Arial"/>
              </a:defRPr>
            </a:lvl1pPr>
            <a:lvl2pPr marL="0" lvl="1" indent="0" algn="r">
              <a:spcBef>
                <a:spcPts val="0"/>
              </a:spcBef>
              <a:spcAft>
                <a:spcPts val="0"/>
              </a:spcAft>
              <a:buNone/>
              <a:defRPr sz="6600">
                <a:solidFill>
                  <a:schemeClr val="dk1"/>
                </a:solidFill>
                <a:latin typeface="Arial"/>
                <a:ea typeface="Arial"/>
                <a:cs typeface="Arial"/>
              </a:defRPr>
            </a:lvl2pPr>
            <a:lvl3pPr marL="0" lvl="2" indent="0" algn="r">
              <a:spcBef>
                <a:spcPts val="0"/>
              </a:spcBef>
              <a:spcAft>
                <a:spcPts val="0"/>
              </a:spcAft>
              <a:buNone/>
              <a:defRPr sz="6600">
                <a:solidFill>
                  <a:schemeClr val="dk1"/>
                </a:solidFill>
                <a:latin typeface="Arial"/>
                <a:ea typeface="Arial"/>
                <a:cs typeface="Arial"/>
              </a:defRPr>
            </a:lvl3pPr>
            <a:lvl4pPr marL="0" lvl="3" indent="0" algn="r">
              <a:spcBef>
                <a:spcPts val="0"/>
              </a:spcBef>
              <a:spcAft>
                <a:spcPts val="0"/>
              </a:spcAft>
              <a:buNone/>
              <a:defRPr sz="6600">
                <a:solidFill>
                  <a:schemeClr val="dk1"/>
                </a:solidFill>
                <a:latin typeface="Arial"/>
                <a:ea typeface="Arial"/>
                <a:cs typeface="Arial"/>
              </a:defRPr>
            </a:lvl4pPr>
            <a:lvl5pPr marL="0" lvl="4" indent="0" algn="r">
              <a:spcBef>
                <a:spcPts val="0"/>
              </a:spcBef>
              <a:spcAft>
                <a:spcPts val="0"/>
              </a:spcAft>
              <a:buNone/>
              <a:defRPr sz="6600">
                <a:solidFill>
                  <a:schemeClr val="dk1"/>
                </a:solidFill>
                <a:latin typeface="Arial"/>
                <a:ea typeface="Arial"/>
                <a:cs typeface="Arial"/>
              </a:defRPr>
            </a:lvl5pPr>
            <a:lvl6pPr marL="0" lvl="5" indent="0" algn="r">
              <a:spcBef>
                <a:spcPts val="0"/>
              </a:spcBef>
              <a:spcAft>
                <a:spcPts val="0"/>
              </a:spcAft>
              <a:buNone/>
              <a:defRPr sz="6600">
                <a:solidFill>
                  <a:schemeClr val="dk1"/>
                </a:solidFill>
                <a:latin typeface="Arial"/>
                <a:ea typeface="Arial"/>
                <a:cs typeface="Arial"/>
              </a:defRPr>
            </a:lvl6pPr>
            <a:lvl7pPr marL="0" lvl="6" indent="0" algn="r">
              <a:spcBef>
                <a:spcPts val="0"/>
              </a:spcBef>
              <a:spcAft>
                <a:spcPts val="0"/>
              </a:spcAft>
              <a:buNone/>
              <a:defRPr sz="6600">
                <a:solidFill>
                  <a:schemeClr val="dk1"/>
                </a:solidFill>
                <a:latin typeface="Arial"/>
                <a:ea typeface="Arial"/>
                <a:cs typeface="Arial"/>
              </a:defRPr>
            </a:lvl7pPr>
            <a:lvl8pPr marL="0" lvl="7" indent="0" algn="r">
              <a:spcBef>
                <a:spcPts val="0"/>
              </a:spcBef>
              <a:spcAft>
                <a:spcPts val="0"/>
              </a:spcAft>
              <a:buNone/>
              <a:defRPr sz="6600">
                <a:solidFill>
                  <a:schemeClr val="dk1"/>
                </a:solidFill>
                <a:latin typeface="Arial"/>
                <a:ea typeface="Arial"/>
                <a:cs typeface="Arial"/>
              </a:defRPr>
            </a:lvl8pPr>
            <a:lvl9pPr marL="0" lvl="8" indent="0" algn="r">
              <a:spcBef>
                <a:spcPts val="0"/>
              </a:spcBef>
              <a:spcAft>
                <a:spcPts val="0"/>
              </a:spcAft>
              <a:buNone/>
              <a:defRPr sz="6600">
                <a:solidFill>
                  <a:schemeClr val="dk1"/>
                </a:solidFill>
                <a:latin typeface="Arial"/>
                <a:ea typeface="Arial"/>
                <a:cs typeface="Arial"/>
              </a:defRPr>
            </a:lvl9pPr>
          </a:lstStyle>
          <a:p>
            <a:pPr marL="0" lvl="0" indent="0" algn="r">
              <a:spcBef>
                <a:spcPts val="0"/>
              </a:spcBef>
              <a:spcAft>
                <a:spcPts val="0"/>
              </a:spcAft>
              <a:buNone/>
              <a:defRPr/>
            </a:pPr>
            <a:fld id="{00000000-1234-1234-1234-123412341234}" type="slidenum">
              <a:rPr lang="de-DE"/>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Abschnittsüberschrift" preserve="0" showMasterPhAnim="0" type="secHead" userDrawn="1">
  <p:cSld name="SECTION_HEADER">
    <p:spTree>
      <p:nvGrpSpPr>
        <p:cNvPr id="1" name=""/>
        <p:cNvGrpSpPr/>
        <p:nvPr/>
      </p:nvGrpSpPr>
      <p:grpSpPr bwMode="auto">
        <a:xfrm>
          <a:off x="0" y="0"/>
          <a:ext cx="0" cy="0"/>
          <a:chOff x="0" y="0"/>
          <a:chExt cx="0" cy="0"/>
        </a:xfrm>
      </p:grpSpPr>
      <p:sp>
        <p:nvSpPr>
          <p:cNvPr id="24" name="Google Shape;24;p6"/>
          <p:cNvSpPr txBox="1">
            <a:spLocks noGrp="1"/>
          </p:cNvSpPr>
          <p:nvPr>
            <p:ph type="title"/>
          </p:nvPr>
        </p:nvSpPr>
        <p:spPr bwMode="auto">
          <a:xfrm>
            <a:off x="2392363" y="27508200"/>
            <a:ext cx="25738137" cy="8502650"/>
          </a:xfrm>
          <a:prstGeom prst="rect">
            <a:avLst/>
          </a:prstGeom>
          <a:noFill/>
          <a:ln>
            <a:noFill/>
          </a:ln>
        </p:spPr>
        <p:txBody>
          <a:bodyPr spcFirstLastPara="1" wrap="square" lIns="417475" tIns="208725" rIns="417475" bIns="208725"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pPr>
              <a:defRPr/>
            </a:pPr>
            <a:endParaRPr/>
          </a:p>
        </p:txBody>
      </p:sp>
      <p:sp>
        <p:nvSpPr>
          <p:cNvPr id="25" name="Google Shape;25;p6"/>
          <p:cNvSpPr txBox="1">
            <a:spLocks noGrp="1"/>
          </p:cNvSpPr>
          <p:nvPr>
            <p:ph type="body" idx="1"/>
          </p:nvPr>
        </p:nvSpPr>
        <p:spPr bwMode="auto">
          <a:xfrm>
            <a:off x="2392363" y="18143538"/>
            <a:ext cx="25738137" cy="9364662"/>
          </a:xfrm>
          <a:prstGeom prst="rect">
            <a:avLst/>
          </a:prstGeom>
          <a:noFill/>
          <a:ln>
            <a:noFill/>
          </a:ln>
        </p:spPr>
        <p:txBody>
          <a:bodyPr spcFirstLastPara="1" wrap="square" lIns="417475" tIns="208725" rIns="417475" bIns="208725"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pPr>
              <a:defRPr/>
            </a:pPr>
            <a:endParaRPr/>
          </a:p>
        </p:txBody>
      </p:sp>
      <p:sp>
        <p:nvSpPr>
          <p:cNvPr id="26" name="Google Shape;26;p6"/>
          <p:cNvSpPr txBox="1">
            <a:spLocks noGrp="1"/>
          </p:cNvSpPr>
          <p:nvPr>
            <p:ph type="dt" idx="10"/>
          </p:nvPr>
        </p:nvSpPr>
        <p:spPr bwMode="auto">
          <a:xfrm>
            <a:off x="1517650" y="38984238"/>
            <a:ext cx="7064375" cy="2967037"/>
          </a:xfrm>
          <a:prstGeom prst="rect">
            <a:avLst/>
          </a:prstGeom>
          <a:noFill/>
          <a:ln>
            <a:noFill/>
          </a:ln>
        </p:spPr>
        <p:txBody>
          <a:bodyPr spcFirstLastPara="1" wrap="square" lIns="417475" tIns="208725" rIns="417475" bIns="20872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27" name="Google Shape;27;p6"/>
          <p:cNvSpPr txBox="1">
            <a:spLocks noGrp="1"/>
          </p:cNvSpPr>
          <p:nvPr>
            <p:ph type="ftr" idx="11"/>
          </p:nvPr>
        </p:nvSpPr>
        <p:spPr bwMode="auto">
          <a:xfrm>
            <a:off x="10344150" y="38984238"/>
            <a:ext cx="9591674" cy="2967037"/>
          </a:xfrm>
          <a:prstGeom prst="rect">
            <a:avLst/>
          </a:prstGeom>
          <a:noFill/>
          <a:ln>
            <a:noFill/>
          </a:ln>
        </p:spPr>
        <p:txBody>
          <a:bodyPr spcFirstLastPara="1" wrap="square" lIns="417475" tIns="208725" rIns="417475" bIns="20872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28" name="Google Shape;28;p6"/>
          <p:cNvSpPr txBox="1">
            <a:spLocks noGrp="1"/>
          </p:cNvSpPr>
          <p:nvPr>
            <p:ph type="sldNum" idx="12"/>
          </p:nvPr>
        </p:nvSpPr>
        <p:spPr bwMode="auto">
          <a:xfrm>
            <a:off x="21697950" y="38984238"/>
            <a:ext cx="7064375" cy="2967037"/>
          </a:xfrm>
          <a:prstGeom prst="rect">
            <a:avLst/>
          </a:prstGeom>
          <a:noFill/>
          <a:ln>
            <a:noFill/>
          </a:ln>
        </p:spPr>
        <p:txBody>
          <a:bodyPr spcFirstLastPara="1" wrap="square" lIns="417475" tIns="208725" rIns="417475" bIns="208725" anchor="t" anchorCtr="0">
            <a:noAutofit/>
          </a:bodyPr>
          <a:lstStyle>
            <a:lvl1pPr marL="0" lvl="0" indent="0" algn="r">
              <a:spcBef>
                <a:spcPts val="0"/>
              </a:spcBef>
              <a:spcAft>
                <a:spcPts val="0"/>
              </a:spcAft>
              <a:buNone/>
              <a:defRPr sz="6600">
                <a:solidFill>
                  <a:schemeClr val="dk1"/>
                </a:solidFill>
                <a:latin typeface="Arial"/>
                <a:ea typeface="Arial"/>
                <a:cs typeface="Arial"/>
              </a:defRPr>
            </a:lvl1pPr>
            <a:lvl2pPr marL="0" lvl="1" indent="0" algn="r">
              <a:spcBef>
                <a:spcPts val="0"/>
              </a:spcBef>
              <a:spcAft>
                <a:spcPts val="0"/>
              </a:spcAft>
              <a:buNone/>
              <a:defRPr sz="6600">
                <a:solidFill>
                  <a:schemeClr val="dk1"/>
                </a:solidFill>
                <a:latin typeface="Arial"/>
                <a:ea typeface="Arial"/>
                <a:cs typeface="Arial"/>
              </a:defRPr>
            </a:lvl2pPr>
            <a:lvl3pPr marL="0" lvl="2" indent="0" algn="r">
              <a:spcBef>
                <a:spcPts val="0"/>
              </a:spcBef>
              <a:spcAft>
                <a:spcPts val="0"/>
              </a:spcAft>
              <a:buNone/>
              <a:defRPr sz="6600">
                <a:solidFill>
                  <a:schemeClr val="dk1"/>
                </a:solidFill>
                <a:latin typeface="Arial"/>
                <a:ea typeface="Arial"/>
                <a:cs typeface="Arial"/>
              </a:defRPr>
            </a:lvl3pPr>
            <a:lvl4pPr marL="0" lvl="3" indent="0" algn="r">
              <a:spcBef>
                <a:spcPts val="0"/>
              </a:spcBef>
              <a:spcAft>
                <a:spcPts val="0"/>
              </a:spcAft>
              <a:buNone/>
              <a:defRPr sz="6600">
                <a:solidFill>
                  <a:schemeClr val="dk1"/>
                </a:solidFill>
                <a:latin typeface="Arial"/>
                <a:ea typeface="Arial"/>
                <a:cs typeface="Arial"/>
              </a:defRPr>
            </a:lvl4pPr>
            <a:lvl5pPr marL="0" lvl="4" indent="0" algn="r">
              <a:spcBef>
                <a:spcPts val="0"/>
              </a:spcBef>
              <a:spcAft>
                <a:spcPts val="0"/>
              </a:spcAft>
              <a:buNone/>
              <a:defRPr sz="6600">
                <a:solidFill>
                  <a:schemeClr val="dk1"/>
                </a:solidFill>
                <a:latin typeface="Arial"/>
                <a:ea typeface="Arial"/>
                <a:cs typeface="Arial"/>
              </a:defRPr>
            </a:lvl5pPr>
            <a:lvl6pPr marL="0" lvl="5" indent="0" algn="r">
              <a:spcBef>
                <a:spcPts val="0"/>
              </a:spcBef>
              <a:spcAft>
                <a:spcPts val="0"/>
              </a:spcAft>
              <a:buNone/>
              <a:defRPr sz="6600">
                <a:solidFill>
                  <a:schemeClr val="dk1"/>
                </a:solidFill>
                <a:latin typeface="Arial"/>
                <a:ea typeface="Arial"/>
                <a:cs typeface="Arial"/>
              </a:defRPr>
            </a:lvl6pPr>
            <a:lvl7pPr marL="0" lvl="6" indent="0" algn="r">
              <a:spcBef>
                <a:spcPts val="0"/>
              </a:spcBef>
              <a:spcAft>
                <a:spcPts val="0"/>
              </a:spcAft>
              <a:buNone/>
              <a:defRPr sz="6600">
                <a:solidFill>
                  <a:schemeClr val="dk1"/>
                </a:solidFill>
                <a:latin typeface="Arial"/>
                <a:ea typeface="Arial"/>
                <a:cs typeface="Arial"/>
              </a:defRPr>
            </a:lvl7pPr>
            <a:lvl8pPr marL="0" lvl="7" indent="0" algn="r">
              <a:spcBef>
                <a:spcPts val="0"/>
              </a:spcBef>
              <a:spcAft>
                <a:spcPts val="0"/>
              </a:spcAft>
              <a:buNone/>
              <a:defRPr sz="6600">
                <a:solidFill>
                  <a:schemeClr val="dk1"/>
                </a:solidFill>
                <a:latin typeface="Arial"/>
                <a:ea typeface="Arial"/>
                <a:cs typeface="Arial"/>
              </a:defRPr>
            </a:lvl8pPr>
            <a:lvl9pPr marL="0" lvl="8" indent="0" algn="r">
              <a:spcBef>
                <a:spcPts val="0"/>
              </a:spcBef>
              <a:spcAft>
                <a:spcPts val="0"/>
              </a:spcAft>
              <a:buNone/>
              <a:defRPr sz="6600">
                <a:solidFill>
                  <a:schemeClr val="dk1"/>
                </a:solidFill>
                <a:latin typeface="Arial"/>
                <a:ea typeface="Arial"/>
                <a:cs typeface="Arial"/>
              </a:defRPr>
            </a:lvl9pPr>
          </a:lstStyle>
          <a:p>
            <a:pPr marL="0" lvl="0" indent="0" algn="r">
              <a:spcBef>
                <a:spcPts val="0"/>
              </a:spcBef>
              <a:spcAft>
                <a:spcPts val="0"/>
              </a:spcAft>
              <a:buNone/>
              <a:defRPr/>
            </a:pPr>
            <a:fld id="{00000000-1234-1234-1234-123412341234}" type="slidenum">
              <a:rPr lang="de-DE"/>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Zwei Inhalte" preserve="0" showMasterPhAnim="0" type="twoObj" userDrawn="1">
  <p:cSld name="TWO_OBJECTS">
    <p:spTree>
      <p:nvGrpSpPr>
        <p:cNvPr id="1" name=""/>
        <p:cNvGrpSpPr/>
        <p:nvPr/>
      </p:nvGrpSpPr>
      <p:grpSpPr bwMode="auto">
        <a:xfrm>
          <a:off x="0" y="0"/>
          <a:ext cx="0" cy="0"/>
          <a:chOff x="0" y="0"/>
          <a:chExt cx="0" cy="0"/>
        </a:xfrm>
      </p:grpSpPr>
      <p:sp>
        <p:nvSpPr>
          <p:cNvPr id="30" name="Google Shape;30;p7"/>
          <p:cNvSpPr txBox="1">
            <a:spLocks noGrp="1"/>
          </p:cNvSpPr>
          <p:nvPr>
            <p:ph type="title"/>
          </p:nvPr>
        </p:nvSpPr>
        <p:spPr bwMode="auto">
          <a:xfrm>
            <a:off x="1517650" y="1714500"/>
            <a:ext cx="27244675" cy="7142163"/>
          </a:xfrm>
          <a:prstGeom prst="rect">
            <a:avLst/>
          </a:prstGeom>
          <a:noFill/>
          <a:ln>
            <a:noFill/>
          </a:ln>
        </p:spPr>
        <p:txBody>
          <a:bodyPr spcFirstLastPara="1" wrap="square" lIns="417475" tIns="208725" rIns="417475" bIns="2087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pPr>
              <a:defRPr/>
            </a:pPr>
            <a:endParaRPr/>
          </a:p>
        </p:txBody>
      </p:sp>
      <p:sp>
        <p:nvSpPr>
          <p:cNvPr id="31" name="Google Shape;31;p7"/>
          <p:cNvSpPr txBox="1">
            <a:spLocks noGrp="1"/>
          </p:cNvSpPr>
          <p:nvPr>
            <p:ph type="body" idx="1"/>
          </p:nvPr>
        </p:nvSpPr>
        <p:spPr bwMode="auto">
          <a:xfrm>
            <a:off x="1517650" y="9982200"/>
            <a:ext cx="13546138" cy="28254325"/>
          </a:xfrm>
          <a:prstGeom prst="rect">
            <a:avLst/>
          </a:prstGeom>
          <a:noFill/>
          <a:ln>
            <a:noFill/>
          </a:ln>
        </p:spPr>
        <p:txBody>
          <a:bodyPr spcFirstLastPara="1" wrap="square" lIns="417475" tIns="208725" rIns="417475" bIns="208725"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pPr>
              <a:defRPr/>
            </a:pPr>
            <a:endParaRPr/>
          </a:p>
        </p:txBody>
      </p:sp>
      <p:sp>
        <p:nvSpPr>
          <p:cNvPr id="32" name="Google Shape;32;p7"/>
          <p:cNvSpPr txBox="1">
            <a:spLocks noGrp="1"/>
          </p:cNvSpPr>
          <p:nvPr>
            <p:ph type="body" idx="2"/>
          </p:nvPr>
        </p:nvSpPr>
        <p:spPr bwMode="auto">
          <a:xfrm>
            <a:off x="15216188" y="9982200"/>
            <a:ext cx="13546137" cy="28254325"/>
          </a:xfrm>
          <a:prstGeom prst="rect">
            <a:avLst/>
          </a:prstGeom>
          <a:noFill/>
          <a:ln>
            <a:noFill/>
          </a:ln>
        </p:spPr>
        <p:txBody>
          <a:bodyPr spcFirstLastPara="1" wrap="square" lIns="417475" tIns="208725" rIns="417475" bIns="208725"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pPr>
              <a:defRPr/>
            </a:pPr>
            <a:endParaRPr/>
          </a:p>
        </p:txBody>
      </p:sp>
      <p:sp>
        <p:nvSpPr>
          <p:cNvPr id="33" name="Google Shape;33;p7"/>
          <p:cNvSpPr txBox="1">
            <a:spLocks noGrp="1"/>
          </p:cNvSpPr>
          <p:nvPr>
            <p:ph type="dt" idx="10"/>
          </p:nvPr>
        </p:nvSpPr>
        <p:spPr bwMode="auto">
          <a:xfrm>
            <a:off x="1517650" y="38984238"/>
            <a:ext cx="7064375" cy="2967037"/>
          </a:xfrm>
          <a:prstGeom prst="rect">
            <a:avLst/>
          </a:prstGeom>
          <a:noFill/>
          <a:ln>
            <a:noFill/>
          </a:ln>
        </p:spPr>
        <p:txBody>
          <a:bodyPr spcFirstLastPara="1" wrap="square" lIns="417475" tIns="208725" rIns="417475" bIns="20872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34" name="Google Shape;34;p7"/>
          <p:cNvSpPr txBox="1">
            <a:spLocks noGrp="1"/>
          </p:cNvSpPr>
          <p:nvPr>
            <p:ph type="ftr" idx="11"/>
          </p:nvPr>
        </p:nvSpPr>
        <p:spPr bwMode="auto">
          <a:xfrm>
            <a:off x="10344150" y="38984238"/>
            <a:ext cx="9591674" cy="2967037"/>
          </a:xfrm>
          <a:prstGeom prst="rect">
            <a:avLst/>
          </a:prstGeom>
          <a:noFill/>
          <a:ln>
            <a:noFill/>
          </a:ln>
        </p:spPr>
        <p:txBody>
          <a:bodyPr spcFirstLastPara="1" wrap="square" lIns="417475" tIns="208725" rIns="417475" bIns="20872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35" name="Google Shape;35;p7"/>
          <p:cNvSpPr txBox="1">
            <a:spLocks noGrp="1"/>
          </p:cNvSpPr>
          <p:nvPr>
            <p:ph type="sldNum" idx="12"/>
          </p:nvPr>
        </p:nvSpPr>
        <p:spPr bwMode="auto">
          <a:xfrm>
            <a:off x="21697950" y="38984238"/>
            <a:ext cx="7064375" cy="2967037"/>
          </a:xfrm>
          <a:prstGeom prst="rect">
            <a:avLst/>
          </a:prstGeom>
          <a:noFill/>
          <a:ln>
            <a:noFill/>
          </a:ln>
        </p:spPr>
        <p:txBody>
          <a:bodyPr spcFirstLastPara="1" wrap="square" lIns="417475" tIns="208725" rIns="417475" bIns="208725" anchor="t" anchorCtr="0">
            <a:noAutofit/>
          </a:bodyPr>
          <a:lstStyle>
            <a:lvl1pPr marL="0" lvl="0" indent="0" algn="r">
              <a:spcBef>
                <a:spcPts val="0"/>
              </a:spcBef>
              <a:spcAft>
                <a:spcPts val="0"/>
              </a:spcAft>
              <a:buNone/>
              <a:defRPr sz="6600">
                <a:solidFill>
                  <a:schemeClr val="dk1"/>
                </a:solidFill>
                <a:latin typeface="Arial"/>
                <a:ea typeface="Arial"/>
                <a:cs typeface="Arial"/>
              </a:defRPr>
            </a:lvl1pPr>
            <a:lvl2pPr marL="0" lvl="1" indent="0" algn="r">
              <a:spcBef>
                <a:spcPts val="0"/>
              </a:spcBef>
              <a:spcAft>
                <a:spcPts val="0"/>
              </a:spcAft>
              <a:buNone/>
              <a:defRPr sz="6600">
                <a:solidFill>
                  <a:schemeClr val="dk1"/>
                </a:solidFill>
                <a:latin typeface="Arial"/>
                <a:ea typeface="Arial"/>
                <a:cs typeface="Arial"/>
              </a:defRPr>
            </a:lvl2pPr>
            <a:lvl3pPr marL="0" lvl="2" indent="0" algn="r">
              <a:spcBef>
                <a:spcPts val="0"/>
              </a:spcBef>
              <a:spcAft>
                <a:spcPts val="0"/>
              </a:spcAft>
              <a:buNone/>
              <a:defRPr sz="6600">
                <a:solidFill>
                  <a:schemeClr val="dk1"/>
                </a:solidFill>
                <a:latin typeface="Arial"/>
                <a:ea typeface="Arial"/>
                <a:cs typeface="Arial"/>
              </a:defRPr>
            </a:lvl3pPr>
            <a:lvl4pPr marL="0" lvl="3" indent="0" algn="r">
              <a:spcBef>
                <a:spcPts val="0"/>
              </a:spcBef>
              <a:spcAft>
                <a:spcPts val="0"/>
              </a:spcAft>
              <a:buNone/>
              <a:defRPr sz="6600">
                <a:solidFill>
                  <a:schemeClr val="dk1"/>
                </a:solidFill>
                <a:latin typeface="Arial"/>
                <a:ea typeface="Arial"/>
                <a:cs typeface="Arial"/>
              </a:defRPr>
            </a:lvl4pPr>
            <a:lvl5pPr marL="0" lvl="4" indent="0" algn="r">
              <a:spcBef>
                <a:spcPts val="0"/>
              </a:spcBef>
              <a:spcAft>
                <a:spcPts val="0"/>
              </a:spcAft>
              <a:buNone/>
              <a:defRPr sz="6600">
                <a:solidFill>
                  <a:schemeClr val="dk1"/>
                </a:solidFill>
                <a:latin typeface="Arial"/>
                <a:ea typeface="Arial"/>
                <a:cs typeface="Arial"/>
              </a:defRPr>
            </a:lvl5pPr>
            <a:lvl6pPr marL="0" lvl="5" indent="0" algn="r">
              <a:spcBef>
                <a:spcPts val="0"/>
              </a:spcBef>
              <a:spcAft>
                <a:spcPts val="0"/>
              </a:spcAft>
              <a:buNone/>
              <a:defRPr sz="6600">
                <a:solidFill>
                  <a:schemeClr val="dk1"/>
                </a:solidFill>
                <a:latin typeface="Arial"/>
                <a:ea typeface="Arial"/>
                <a:cs typeface="Arial"/>
              </a:defRPr>
            </a:lvl6pPr>
            <a:lvl7pPr marL="0" lvl="6" indent="0" algn="r">
              <a:spcBef>
                <a:spcPts val="0"/>
              </a:spcBef>
              <a:spcAft>
                <a:spcPts val="0"/>
              </a:spcAft>
              <a:buNone/>
              <a:defRPr sz="6600">
                <a:solidFill>
                  <a:schemeClr val="dk1"/>
                </a:solidFill>
                <a:latin typeface="Arial"/>
                <a:ea typeface="Arial"/>
                <a:cs typeface="Arial"/>
              </a:defRPr>
            </a:lvl7pPr>
            <a:lvl8pPr marL="0" lvl="7" indent="0" algn="r">
              <a:spcBef>
                <a:spcPts val="0"/>
              </a:spcBef>
              <a:spcAft>
                <a:spcPts val="0"/>
              </a:spcAft>
              <a:buNone/>
              <a:defRPr sz="6600">
                <a:solidFill>
                  <a:schemeClr val="dk1"/>
                </a:solidFill>
                <a:latin typeface="Arial"/>
                <a:ea typeface="Arial"/>
                <a:cs typeface="Arial"/>
              </a:defRPr>
            </a:lvl8pPr>
            <a:lvl9pPr marL="0" lvl="8" indent="0" algn="r">
              <a:spcBef>
                <a:spcPts val="0"/>
              </a:spcBef>
              <a:spcAft>
                <a:spcPts val="0"/>
              </a:spcAft>
              <a:buNone/>
              <a:defRPr sz="6600">
                <a:solidFill>
                  <a:schemeClr val="dk1"/>
                </a:solidFill>
                <a:latin typeface="Arial"/>
                <a:ea typeface="Arial"/>
                <a:cs typeface="Arial"/>
              </a:defRPr>
            </a:lvl9pPr>
          </a:lstStyle>
          <a:p>
            <a:pPr marL="0" lvl="0" indent="0" algn="r">
              <a:spcBef>
                <a:spcPts val="0"/>
              </a:spcBef>
              <a:spcAft>
                <a:spcPts val="0"/>
              </a:spcAft>
              <a:buNone/>
              <a:defRPr/>
            </a:pPr>
            <a:fld id="{00000000-1234-1234-1234-123412341234}" type="slidenum">
              <a:rPr lang="de-DE"/>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Vergleich" preserve="0" showMasterPhAnim="0" type="twoTxTwoObj" userDrawn="1">
  <p:cSld name="TWO_OBJECTS_WITH_TEXT">
    <p:spTree>
      <p:nvGrpSpPr>
        <p:cNvPr id="1" name=""/>
        <p:cNvGrpSpPr/>
        <p:nvPr/>
      </p:nvGrpSpPr>
      <p:grpSpPr bwMode="auto">
        <a:xfrm>
          <a:off x="0" y="0"/>
          <a:ext cx="0" cy="0"/>
          <a:chOff x="0" y="0"/>
          <a:chExt cx="0" cy="0"/>
        </a:xfrm>
      </p:grpSpPr>
      <p:sp>
        <p:nvSpPr>
          <p:cNvPr id="37" name="Google Shape;37;p8"/>
          <p:cNvSpPr txBox="1">
            <a:spLocks noGrp="1"/>
          </p:cNvSpPr>
          <p:nvPr>
            <p:ph type="title"/>
          </p:nvPr>
        </p:nvSpPr>
        <p:spPr bwMode="auto">
          <a:xfrm>
            <a:off x="1514475" y="1714500"/>
            <a:ext cx="27251025" cy="7134225"/>
          </a:xfrm>
          <a:prstGeom prst="rect">
            <a:avLst/>
          </a:prstGeom>
          <a:noFill/>
          <a:ln>
            <a:noFill/>
          </a:ln>
        </p:spPr>
        <p:txBody>
          <a:bodyPr spcFirstLastPara="1" wrap="square" lIns="417475" tIns="208725" rIns="417475" bIns="2087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pPr>
              <a:defRPr/>
            </a:pPr>
            <a:endParaRPr/>
          </a:p>
        </p:txBody>
      </p:sp>
      <p:sp>
        <p:nvSpPr>
          <p:cNvPr id="38" name="Google Shape;38;p8"/>
          <p:cNvSpPr txBox="1">
            <a:spLocks noGrp="1"/>
          </p:cNvSpPr>
          <p:nvPr>
            <p:ph type="body" idx="1"/>
          </p:nvPr>
        </p:nvSpPr>
        <p:spPr bwMode="auto">
          <a:xfrm>
            <a:off x="1514475" y="9582150"/>
            <a:ext cx="13377863" cy="3994150"/>
          </a:xfrm>
          <a:prstGeom prst="rect">
            <a:avLst/>
          </a:prstGeom>
          <a:noFill/>
          <a:ln>
            <a:noFill/>
          </a:ln>
        </p:spPr>
        <p:txBody>
          <a:bodyPr spcFirstLastPara="1" wrap="square" lIns="417475" tIns="208725" rIns="417475" bIns="208725"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pPr>
              <a:defRPr/>
            </a:pPr>
            <a:endParaRPr/>
          </a:p>
        </p:txBody>
      </p:sp>
      <p:sp>
        <p:nvSpPr>
          <p:cNvPr id="39" name="Google Shape;39;p8"/>
          <p:cNvSpPr txBox="1">
            <a:spLocks noGrp="1"/>
          </p:cNvSpPr>
          <p:nvPr>
            <p:ph type="body" idx="2"/>
          </p:nvPr>
        </p:nvSpPr>
        <p:spPr bwMode="auto">
          <a:xfrm>
            <a:off x="1514475" y="13576300"/>
            <a:ext cx="13377863" cy="24663400"/>
          </a:xfrm>
          <a:prstGeom prst="rect">
            <a:avLst/>
          </a:prstGeom>
          <a:noFill/>
          <a:ln>
            <a:noFill/>
          </a:ln>
        </p:spPr>
        <p:txBody>
          <a:bodyPr spcFirstLastPara="1" wrap="square" lIns="417475" tIns="208725" rIns="417475" bIns="208725"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pPr>
              <a:defRPr/>
            </a:pPr>
            <a:endParaRPr/>
          </a:p>
        </p:txBody>
      </p:sp>
      <p:sp>
        <p:nvSpPr>
          <p:cNvPr id="40" name="Google Shape;40;p8"/>
          <p:cNvSpPr txBox="1">
            <a:spLocks noGrp="1"/>
          </p:cNvSpPr>
          <p:nvPr>
            <p:ph type="body" idx="3"/>
          </p:nvPr>
        </p:nvSpPr>
        <p:spPr bwMode="auto">
          <a:xfrm>
            <a:off x="15381288" y="9582150"/>
            <a:ext cx="13384212" cy="3994150"/>
          </a:xfrm>
          <a:prstGeom prst="rect">
            <a:avLst/>
          </a:prstGeom>
          <a:noFill/>
          <a:ln>
            <a:noFill/>
          </a:ln>
        </p:spPr>
        <p:txBody>
          <a:bodyPr spcFirstLastPara="1" wrap="square" lIns="417475" tIns="208725" rIns="417475" bIns="208725"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pPr>
              <a:defRPr/>
            </a:pPr>
            <a:endParaRPr/>
          </a:p>
        </p:txBody>
      </p:sp>
      <p:sp>
        <p:nvSpPr>
          <p:cNvPr id="41" name="Google Shape;41;p8"/>
          <p:cNvSpPr txBox="1">
            <a:spLocks noGrp="1"/>
          </p:cNvSpPr>
          <p:nvPr>
            <p:ph type="body" idx="4"/>
          </p:nvPr>
        </p:nvSpPr>
        <p:spPr bwMode="auto">
          <a:xfrm>
            <a:off x="15381288" y="13576300"/>
            <a:ext cx="13384212" cy="24663400"/>
          </a:xfrm>
          <a:prstGeom prst="rect">
            <a:avLst/>
          </a:prstGeom>
          <a:noFill/>
          <a:ln>
            <a:noFill/>
          </a:ln>
        </p:spPr>
        <p:txBody>
          <a:bodyPr spcFirstLastPara="1" wrap="square" lIns="417475" tIns="208725" rIns="417475" bIns="208725"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pPr>
              <a:defRPr/>
            </a:pPr>
            <a:endParaRPr/>
          </a:p>
        </p:txBody>
      </p:sp>
      <p:sp>
        <p:nvSpPr>
          <p:cNvPr id="42" name="Google Shape;42;p8"/>
          <p:cNvSpPr txBox="1">
            <a:spLocks noGrp="1"/>
          </p:cNvSpPr>
          <p:nvPr>
            <p:ph type="dt" idx="10"/>
          </p:nvPr>
        </p:nvSpPr>
        <p:spPr bwMode="auto">
          <a:xfrm>
            <a:off x="1517650" y="38984238"/>
            <a:ext cx="7064375" cy="2967037"/>
          </a:xfrm>
          <a:prstGeom prst="rect">
            <a:avLst/>
          </a:prstGeom>
          <a:noFill/>
          <a:ln>
            <a:noFill/>
          </a:ln>
        </p:spPr>
        <p:txBody>
          <a:bodyPr spcFirstLastPara="1" wrap="square" lIns="417475" tIns="208725" rIns="417475" bIns="20872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43" name="Google Shape;43;p8"/>
          <p:cNvSpPr txBox="1">
            <a:spLocks noGrp="1"/>
          </p:cNvSpPr>
          <p:nvPr>
            <p:ph type="ftr" idx="11"/>
          </p:nvPr>
        </p:nvSpPr>
        <p:spPr bwMode="auto">
          <a:xfrm>
            <a:off x="10344150" y="38984238"/>
            <a:ext cx="9591674" cy="2967037"/>
          </a:xfrm>
          <a:prstGeom prst="rect">
            <a:avLst/>
          </a:prstGeom>
          <a:noFill/>
          <a:ln>
            <a:noFill/>
          </a:ln>
        </p:spPr>
        <p:txBody>
          <a:bodyPr spcFirstLastPara="1" wrap="square" lIns="417475" tIns="208725" rIns="417475" bIns="20872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44" name="Google Shape;44;p8"/>
          <p:cNvSpPr txBox="1">
            <a:spLocks noGrp="1"/>
          </p:cNvSpPr>
          <p:nvPr>
            <p:ph type="sldNum" idx="12"/>
          </p:nvPr>
        </p:nvSpPr>
        <p:spPr bwMode="auto">
          <a:xfrm>
            <a:off x="21697950" y="38984238"/>
            <a:ext cx="7064375" cy="2967037"/>
          </a:xfrm>
          <a:prstGeom prst="rect">
            <a:avLst/>
          </a:prstGeom>
          <a:noFill/>
          <a:ln>
            <a:noFill/>
          </a:ln>
        </p:spPr>
        <p:txBody>
          <a:bodyPr spcFirstLastPara="1" wrap="square" lIns="417475" tIns="208725" rIns="417475" bIns="208725" anchor="t" anchorCtr="0">
            <a:noAutofit/>
          </a:bodyPr>
          <a:lstStyle>
            <a:lvl1pPr marL="0" lvl="0" indent="0" algn="r">
              <a:spcBef>
                <a:spcPts val="0"/>
              </a:spcBef>
              <a:spcAft>
                <a:spcPts val="0"/>
              </a:spcAft>
              <a:buNone/>
              <a:defRPr sz="6600">
                <a:solidFill>
                  <a:schemeClr val="dk1"/>
                </a:solidFill>
                <a:latin typeface="Arial"/>
                <a:ea typeface="Arial"/>
                <a:cs typeface="Arial"/>
              </a:defRPr>
            </a:lvl1pPr>
            <a:lvl2pPr marL="0" lvl="1" indent="0" algn="r">
              <a:spcBef>
                <a:spcPts val="0"/>
              </a:spcBef>
              <a:spcAft>
                <a:spcPts val="0"/>
              </a:spcAft>
              <a:buNone/>
              <a:defRPr sz="6600">
                <a:solidFill>
                  <a:schemeClr val="dk1"/>
                </a:solidFill>
                <a:latin typeface="Arial"/>
                <a:ea typeface="Arial"/>
                <a:cs typeface="Arial"/>
              </a:defRPr>
            </a:lvl2pPr>
            <a:lvl3pPr marL="0" lvl="2" indent="0" algn="r">
              <a:spcBef>
                <a:spcPts val="0"/>
              </a:spcBef>
              <a:spcAft>
                <a:spcPts val="0"/>
              </a:spcAft>
              <a:buNone/>
              <a:defRPr sz="6600">
                <a:solidFill>
                  <a:schemeClr val="dk1"/>
                </a:solidFill>
                <a:latin typeface="Arial"/>
                <a:ea typeface="Arial"/>
                <a:cs typeface="Arial"/>
              </a:defRPr>
            </a:lvl3pPr>
            <a:lvl4pPr marL="0" lvl="3" indent="0" algn="r">
              <a:spcBef>
                <a:spcPts val="0"/>
              </a:spcBef>
              <a:spcAft>
                <a:spcPts val="0"/>
              </a:spcAft>
              <a:buNone/>
              <a:defRPr sz="6600">
                <a:solidFill>
                  <a:schemeClr val="dk1"/>
                </a:solidFill>
                <a:latin typeface="Arial"/>
                <a:ea typeface="Arial"/>
                <a:cs typeface="Arial"/>
              </a:defRPr>
            </a:lvl4pPr>
            <a:lvl5pPr marL="0" lvl="4" indent="0" algn="r">
              <a:spcBef>
                <a:spcPts val="0"/>
              </a:spcBef>
              <a:spcAft>
                <a:spcPts val="0"/>
              </a:spcAft>
              <a:buNone/>
              <a:defRPr sz="6600">
                <a:solidFill>
                  <a:schemeClr val="dk1"/>
                </a:solidFill>
                <a:latin typeface="Arial"/>
                <a:ea typeface="Arial"/>
                <a:cs typeface="Arial"/>
              </a:defRPr>
            </a:lvl5pPr>
            <a:lvl6pPr marL="0" lvl="5" indent="0" algn="r">
              <a:spcBef>
                <a:spcPts val="0"/>
              </a:spcBef>
              <a:spcAft>
                <a:spcPts val="0"/>
              </a:spcAft>
              <a:buNone/>
              <a:defRPr sz="6600">
                <a:solidFill>
                  <a:schemeClr val="dk1"/>
                </a:solidFill>
                <a:latin typeface="Arial"/>
                <a:ea typeface="Arial"/>
                <a:cs typeface="Arial"/>
              </a:defRPr>
            </a:lvl6pPr>
            <a:lvl7pPr marL="0" lvl="6" indent="0" algn="r">
              <a:spcBef>
                <a:spcPts val="0"/>
              </a:spcBef>
              <a:spcAft>
                <a:spcPts val="0"/>
              </a:spcAft>
              <a:buNone/>
              <a:defRPr sz="6600">
                <a:solidFill>
                  <a:schemeClr val="dk1"/>
                </a:solidFill>
                <a:latin typeface="Arial"/>
                <a:ea typeface="Arial"/>
                <a:cs typeface="Arial"/>
              </a:defRPr>
            </a:lvl7pPr>
            <a:lvl8pPr marL="0" lvl="7" indent="0" algn="r">
              <a:spcBef>
                <a:spcPts val="0"/>
              </a:spcBef>
              <a:spcAft>
                <a:spcPts val="0"/>
              </a:spcAft>
              <a:buNone/>
              <a:defRPr sz="6600">
                <a:solidFill>
                  <a:schemeClr val="dk1"/>
                </a:solidFill>
                <a:latin typeface="Arial"/>
                <a:ea typeface="Arial"/>
                <a:cs typeface="Arial"/>
              </a:defRPr>
            </a:lvl8pPr>
            <a:lvl9pPr marL="0" lvl="8" indent="0" algn="r">
              <a:spcBef>
                <a:spcPts val="0"/>
              </a:spcBef>
              <a:spcAft>
                <a:spcPts val="0"/>
              </a:spcAft>
              <a:buNone/>
              <a:defRPr sz="6600">
                <a:solidFill>
                  <a:schemeClr val="dk1"/>
                </a:solidFill>
                <a:latin typeface="Arial"/>
                <a:ea typeface="Arial"/>
                <a:cs typeface="Arial"/>
              </a:defRPr>
            </a:lvl9pPr>
          </a:lstStyle>
          <a:p>
            <a:pPr marL="0" lvl="0" indent="0" algn="r">
              <a:spcBef>
                <a:spcPts val="0"/>
              </a:spcBef>
              <a:spcAft>
                <a:spcPts val="0"/>
              </a:spcAft>
              <a:buNone/>
              <a:defRPr/>
            </a:pPr>
            <a:fld id="{00000000-1234-1234-1234-123412341234}" type="slidenum">
              <a:rPr lang="de-DE"/>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Nur Titel" preserve="0" showMasterPhAnim="0" type="titleOnly" userDrawn="1">
  <p:cSld name="TITLE_ONLY">
    <p:spTree>
      <p:nvGrpSpPr>
        <p:cNvPr id="1" name=""/>
        <p:cNvGrpSpPr/>
        <p:nvPr/>
      </p:nvGrpSpPr>
      <p:grpSpPr bwMode="auto">
        <a:xfrm>
          <a:off x="0" y="0"/>
          <a:ext cx="0" cy="0"/>
          <a:chOff x="0" y="0"/>
          <a:chExt cx="0" cy="0"/>
        </a:xfrm>
      </p:grpSpPr>
      <p:sp>
        <p:nvSpPr>
          <p:cNvPr id="46" name="Google Shape;46;p9"/>
          <p:cNvSpPr txBox="1">
            <a:spLocks noGrp="1"/>
          </p:cNvSpPr>
          <p:nvPr>
            <p:ph type="title"/>
          </p:nvPr>
        </p:nvSpPr>
        <p:spPr bwMode="auto">
          <a:xfrm>
            <a:off x="1517650" y="1714500"/>
            <a:ext cx="27244675" cy="7142163"/>
          </a:xfrm>
          <a:prstGeom prst="rect">
            <a:avLst/>
          </a:prstGeom>
          <a:noFill/>
          <a:ln>
            <a:noFill/>
          </a:ln>
        </p:spPr>
        <p:txBody>
          <a:bodyPr spcFirstLastPara="1" wrap="square" lIns="417475" tIns="208725" rIns="417475" bIns="2087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pPr>
              <a:defRPr/>
            </a:pPr>
            <a:endParaRPr/>
          </a:p>
        </p:txBody>
      </p:sp>
      <p:sp>
        <p:nvSpPr>
          <p:cNvPr id="47" name="Google Shape;47;p9"/>
          <p:cNvSpPr txBox="1">
            <a:spLocks noGrp="1"/>
          </p:cNvSpPr>
          <p:nvPr>
            <p:ph type="dt" idx="10"/>
          </p:nvPr>
        </p:nvSpPr>
        <p:spPr bwMode="auto">
          <a:xfrm>
            <a:off x="1517650" y="38984238"/>
            <a:ext cx="7064375" cy="2967037"/>
          </a:xfrm>
          <a:prstGeom prst="rect">
            <a:avLst/>
          </a:prstGeom>
          <a:noFill/>
          <a:ln>
            <a:noFill/>
          </a:ln>
        </p:spPr>
        <p:txBody>
          <a:bodyPr spcFirstLastPara="1" wrap="square" lIns="417475" tIns="208725" rIns="417475" bIns="20872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48" name="Google Shape;48;p9"/>
          <p:cNvSpPr txBox="1">
            <a:spLocks noGrp="1"/>
          </p:cNvSpPr>
          <p:nvPr>
            <p:ph type="ftr" idx="11"/>
          </p:nvPr>
        </p:nvSpPr>
        <p:spPr bwMode="auto">
          <a:xfrm>
            <a:off x="10344150" y="38984238"/>
            <a:ext cx="9591674" cy="2967037"/>
          </a:xfrm>
          <a:prstGeom prst="rect">
            <a:avLst/>
          </a:prstGeom>
          <a:noFill/>
          <a:ln>
            <a:noFill/>
          </a:ln>
        </p:spPr>
        <p:txBody>
          <a:bodyPr spcFirstLastPara="1" wrap="square" lIns="417475" tIns="208725" rIns="417475" bIns="20872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49" name="Google Shape;49;p9"/>
          <p:cNvSpPr txBox="1">
            <a:spLocks noGrp="1"/>
          </p:cNvSpPr>
          <p:nvPr>
            <p:ph type="sldNum" idx="12"/>
          </p:nvPr>
        </p:nvSpPr>
        <p:spPr bwMode="auto">
          <a:xfrm>
            <a:off x="21697950" y="38984238"/>
            <a:ext cx="7064375" cy="2967037"/>
          </a:xfrm>
          <a:prstGeom prst="rect">
            <a:avLst/>
          </a:prstGeom>
          <a:noFill/>
          <a:ln>
            <a:noFill/>
          </a:ln>
        </p:spPr>
        <p:txBody>
          <a:bodyPr spcFirstLastPara="1" wrap="square" lIns="417475" tIns="208725" rIns="417475" bIns="208725" anchor="t" anchorCtr="0">
            <a:noAutofit/>
          </a:bodyPr>
          <a:lstStyle>
            <a:lvl1pPr marL="0" lvl="0" indent="0" algn="r">
              <a:spcBef>
                <a:spcPts val="0"/>
              </a:spcBef>
              <a:spcAft>
                <a:spcPts val="0"/>
              </a:spcAft>
              <a:buNone/>
              <a:defRPr sz="6600">
                <a:solidFill>
                  <a:schemeClr val="dk1"/>
                </a:solidFill>
                <a:latin typeface="Arial"/>
                <a:ea typeface="Arial"/>
                <a:cs typeface="Arial"/>
              </a:defRPr>
            </a:lvl1pPr>
            <a:lvl2pPr marL="0" lvl="1" indent="0" algn="r">
              <a:spcBef>
                <a:spcPts val="0"/>
              </a:spcBef>
              <a:spcAft>
                <a:spcPts val="0"/>
              </a:spcAft>
              <a:buNone/>
              <a:defRPr sz="6600">
                <a:solidFill>
                  <a:schemeClr val="dk1"/>
                </a:solidFill>
                <a:latin typeface="Arial"/>
                <a:ea typeface="Arial"/>
                <a:cs typeface="Arial"/>
              </a:defRPr>
            </a:lvl2pPr>
            <a:lvl3pPr marL="0" lvl="2" indent="0" algn="r">
              <a:spcBef>
                <a:spcPts val="0"/>
              </a:spcBef>
              <a:spcAft>
                <a:spcPts val="0"/>
              </a:spcAft>
              <a:buNone/>
              <a:defRPr sz="6600">
                <a:solidFill>
                  <a:schemeClr val="dk1"/>
                </a:solidFill>
                <a:latin typeface="Arial"/>
                <a:ea typeface="Arial"/>
                <a:cs typeface="Arial"/>
              </a:defRPr>
            </a:lvl3pPr>
            <a:lvl4pPr marL="0" lvl="3" indent="0" algn="r">
              <a:spcBef>
                <a:spcPts val="0"/>
              </a:spcBef>
              <a:spcAft>
                <a:spcPts val="0"/>
              </a:spcAft>
              <a:buNone/>
              <a:defRPr sz="6600">
                <a:solidFill>
                  <a:schemeClr val="dk1"/>
                </a:solidFill>
                <a:latin typeface="Arial"/>
                <a:ea typeface="Arial"/>
                <a:cs typeface="Arial"/>
              </a:defRPr>
            </a:lvl4pPr>
            <a:lvl5pPr marL="0" lvl="4" indent="0" algn="r">
              <a:spcBef>
                <a:spcPts val="0"/>
              </a:spcBef>
              <a:spcAft>
                <a:spcPts val="0"/>
              </a:spcAft>
              <a:buNone/>
              <a:defRPr sz="6600">
                <a:solidFill>
                  <a:schemeClr val="dk1"/>
                </a:solidFill>
                <a:latin typeface="Arial"/>
                <a:ea typeface="Arial"/>
                <a:cs typeface="Arial"/>
              </a:defRPr>
            </a:lvl5pPr>
            <a:lvl6pPr marL="0" lvl="5" indent="0" algn="r">
              <a:spcBef>
                <a:spcPts val="0"/>
              </a:spcBef>
              <a:spcAft>
                <a:spcPts val="0"/>
              </a:spcAft>
              <a:buNone/>
              <a:defRPr sz="6600">
                <a:solidFill>
                  <a:schemeClr val="dk1"/>
                </a:solidFill>
                <a:latin typeface="Arial"/>
                <a:ea typeface="Arial"/>
                <a:cs typeface="Arial"/>
              </a:defRPr>
            </a:lvl6pPr>
            <a:lvl7pPr marL="0" lvl="6" indent="0" algn="r">
              <a:spcBef>
                <a:spcPts val="0"/>
              </a:spcBef>
              <a:spcAft>
                <a:spcPts val="0"/>
              </a:spcAft>
              <a:buNone/>
              <a:defRPr sz="6600">
                <a:solidFill>
                  <a:schemeClr val="dk1"/>
                </a:solidFill>
                <a:latin typeface="Arial"/>
                <a:ea typeface="Arial"/>
                <a:cs typeface="Arial"/>
              </a:defRPr>
            </a:lvl7pPr>
            <a:lvl8pPr marL="0" lvl="7" indent="0" algn="r">
              <a:spcBef>
                <a:spcPts val="0"/>
              </a:spcBef>
              <a:spcAft>
                <a:spcPts val="0"/>
              </a:spcAft>
              <a:buNone/>
              <a:defRPr sz="6600">
                <a:solidFill>
                  <a:schemeClr val="dk1"/>
                </a:solidFill>
                <a:latin typeface="Arial"/>
                <a:ea typeface="Arial"/>
                <a:cs typeface="Arial"/>
              </a:defRPr>
            </a:lvl8pPr>
            <a:lvl9pPr marL="0" lvl="8" indent="0" algn="r">
              <a:spcBef>
                <a:spcPts val="0"/>
              </a:spcBef>
              <a:spcAft>
                <a:spcPts val="0"/>
              </a:spcAft>
              <a:buNone/>
              <a:defRPr sz="6600">
                <a:solidFill>
                  <a:schemeClr val="dk1"/>
                </a:solidFill>
                <a:latin typeface="Arial"/>
                <a:ea typeface="Arial"/>
                <a:cs typeface="Arial"/>
              </a:defRPr>
            </a:lvl9pPr>
          </a:lstStyle>
          <a:p>
            <a:pPr marL="0" lvl="0" indent="0" algn="r">
              <a:spcBef>
                <a:spcPts val="0"/>
              </a:spcBef>
              <a:spcAft>
                <a:spcPts val="0"/>
              </a:spcAft>
              <a:buNone/>
              <a:defRPr/>
            </a:pPr>
            <a:fld id="{00000000-1234-1234-1234-123412341234}" type="slidenum">
              <a:rPr lang="de-DE"/>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Leer" preserve="0" showMasterPhAnim="0" type="blank" userDrawn="1">
  <p:cSld name="BLANK">
    <p:spTree>
      <p:nvGrpSpPr>
        <p:cNvPr id="1" name=""/>
        <p:cNvGrpSpPr/>
        <p:nvPr/>
      </p:nvGrpSpPr>
      <p:grpSpPr bwMode="auto">
        <a:xfrm>
          <a:off x="0" y="0"/>
          <a:ext cx="0" cy="0"/>
          <a:chOff x="0" y="0"/>
          <a:chExt cx="0" cy="0"/>
        </a:xfrm>
      </p:grpSpPr>
      <p:sp>
        <p:nvSpPr>
          <p:cNvPr id="51" name="Google Shape;51;p10"/>
          <p:cNvSpPr txBox="1">
            <a:spLocks noGrp="1"/>
          </p:cNvSpPr>
          <p:nvPr>
            <p:ph type="dt" idx="10"/>
          </p:nvPr>
        </p:nvSpPr>
        <p:spPr bwMode="auto">
          <a:xfrm>
            <a:off x="1517650" y="38984238"/>
            <a:ext cx="7064375" cy="2967037"/>
          </a:xfrm>
          <a:prstGeom prst="rect">
            <a:avLst/>
          </a:prstGeom>
          <a:noFill/>
          <a:ln>
            <a:noFill/>
          </a:ln>
        </p:spPr>
        <p:txBody>
          <a:bodyPr spcFirstLastPara="1" wrap="square" lIns="417475" tIns="208725" rIns="417475" bIns="20872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52" name="Google Shape;52;p10"/>
          <p:cNvSpPr txBox="1">
            <a:spLocks noGrp="1"/>
          </p:cNvSpPr>
          <p:nvPr>
            <p:ph type="ftr" idx="11"/>
          </p:nvPr>
        </p:nvSpPr>
        <p:spPr bwMode="auto">
          <a:xfrm>
            <a:off x="10344150" y="38984238"/>
            <a:ext cx="9591674" cy="2967037"/>
          </a:xfrm>
          <a:prstGeom prst="rect">
            <a:avLst/>
          </a:prstGeom>
          <a:noFill/>
          <a:ln>
            <a:noFill/>
          </a:ln>
        </p:spPr>
        <p:txBody>
          <a:bodyPr spcFirstLastPara="1" wrap="square" lIns="417475" tIns="208725" rIns="417475" bIns="20872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53" name="Google Shape;53;p10"/>
          <p:cNvSpPr txBox="1">
            <a:spLocks noGrp="1"/>
          </p:cNvSpPr>
          <p:nvPr>
            <p:ph type="sldNum" idx="12"/>
          </p:nvPr>
        </p:nvSpPr>
        <p:spPr bwMode="auto">
          <a:xfrm>
            <a:off x="21697950" y="38984238"/>
            <a:ext cx="7064375" cy="2967037"/>
          </a:xfrm>
          <a:prstGeom prst="rect">
            <a:avLst/>
          </a:prstGeom>
          <a:noFill/>
          <a:ln>
            <a:noFill/>
          </a:ln>
        </p:spPr>
        <p:txBody>
          <a:bodyPr spcFirstLastPara="1" wrap="square" lIns="417475" tIns="208725" rIns="417475" bIns="208725" anchor="t" anchorCtr="0">
            <a:noAutofit/>
          </a:bodyPr>
          <a:lstStyle>
            <a:lvl1pPr marL="0" lvl="0" indent="0" algn="r">
              <a:spcBef>
                <a:spcPts val="0"/>
              </a:spcBef>
              <a:spcAft>
                <a:spcPts val="0"/>
              </a:spcAft>
              <a:buNone/>
              <a:defRPr sz="6600">
                <a:solidFill>
                  <a:schemeClr val="dk1"/>
                </a:solidFill>
                <a:latin typeface="Arial"/>
                <a:ea typeface="Arial"/>
                <a:cs typeface="Arial"/>
              </a:defRPr>
            </a:lvl1pPr>
            <a:lvl2pPr marL="0" lvl="1" indent="0" algn="r">
              <a:spcBef>
                <a:spcPts val="0"/>
              </a:spcBef>
              <a:spcAft>
                <a:spcPts val="0"/>
              </a:spcAft>
              <a:buNone/>
              <a:defRPr sz="6600">
                <a:solidFill>
                  <a:schemeClr val="dk1"/>
                </a:solidFill>
                <a:latin typeface="Arial"/>
                <a:ea typeface="Arial"/>
                <a:cs typeface="Arial"/>
              </a:defRPr>
            </a:lvl2pPr>
            <a:lvl3pPr marL="0" lvl="2" indent="0" algn="r">
              <a:spcBef>
                <a:spcPts val="0"/>
              </a:spcBef>
              <a:spcAft>
                <a:spcPts val="0"/>
              </a:spcAft>
              <a:buNone/>
              <a:defRPr sz="6600">
                <a:solidFill>
                  <a:schemeClr val="dk1"/>
                </a:solidFill>
                <a:latin typeface="Arial"/>
                <a:ea typeface="Arial"/>
                <a:cs typeface="Arial"/>
              </a:defRPr>
            </a:lvl3pPr>
            <a:lvl4pPr marL="0" lvl="3" indent="0" algn="r">
              <a:spcBef>
                <a:spcPts val="0"/>
              </a:spcBef>
              <a:spcAft>
                <a:spcPts val="0"/>
              </a:spcAft>
              <a:buNone/>
              <a:defRPr sz="6600">
                <a:solidFill>
                  <a:schemeClr val="dk1"/>
                </a:solidFill>
                <a:latin typeface="Arial"/>
                <a:ea typeface="Arial"/>
                <a:cs typeface="Arial"/>
              </a:defRPr>
            </a:lvl4pPr>
            <a:lvl5pPr marL="0" lvl="4" indent="0" algn="r">
              <a:spcBef>
                <a:spcPts val="0"/>
              </a:spcBef>
              <a:spcAft>
                <a:spcPts val="0"/>
              </a:spcAft>
              <a:buNone/>
              <a:defRPr sz="6600">
                <a:solidFill>
                  <a:schemeClr val="dk1"/>
                </a:solidFill>
                <a:latin typeface="Arial"/>
                <a:ea typeface="Arial"/>
                <a:cs typeface="Arial"/>
              </a:defRPr>
            </a:lvl5pPr>
            <a:lvl6pPr marL="0" lvl="5" indent="0" algn="r">
              <a:spcBef>
                <a:spcPts val="0"/>
              </a:spcBef>
              <a:spcAft>
                <a:spcPts val="0"/>
              </a:spcAft>
              <a:buNone/>
              <a:defRPr sz="6600">
                <a:solidFill>
                  <a:schemeClr val="dk1"/>
                </a:solidFill>
                <a:latin typeface="Arial"/>
                <a:ea typeface="Arial"/>
                <a:cs typeface="Arial"/>
              </a:defRPr>
            </a:lvl6pPr>
            <a:lvl7pPr marL="0" lvl="6" indent="0" algn="r">
              <a:spcBef>
                <a:spcPts val="0"/>
              </a:spcBef>
              <a:spcAft>
                <a:spcPts val="0"/>
              </a:spcAft>
              <a:buNone/>
              <a:defRPr sz="6600">
                <a:solidFill>
                  <a:schemeClr val="dk1"/>
                </a:solidFill>
                <a:latin typeface="Arial"/>
                <a:ea typeface="Arial"/>
                <a:cs typeface="Arial"/>
              </a:defRPr>
            </a:lvl7pPr>
            <a:lvl8pPr marL="0" lvl="7" indent="0" algn="r">
              <a:spcBef>
                <a:spcPts val="0"/>
              </a:spcBef>
              <a:spcAft>
                <a:spcPts val="0"/>
              </a:spcAft>
              <a:buNone/>
              <a:defRPr sz="6600">
                <a:solidFill>
                  <a:schemeClr val="dk1"/>
                </a:solidFill>
                <a:latin typeface="Arial"/>
                <a:ea typeface="Arial"/>
                <a:cs typeface="Arial"/>
              </a:defRPr>
            </a:lvl8pPr>
            <a:lvl9pPr marL="0" lvl="8" indent="0" algn="r">
              <a:spcBef>
                <a:spcPts val="0"/>
              </a:spcBef>
              <a:spcAft>
                <a:spcPts val="0"/>
              </a:spcAft>
              <a:buNone/>
              <a:defRPr sz="6600">
                <a:solidFill>
                  <a:schemeClr val="dk1"/>
                </a:solidFill>
                <a:latin typeface="Arial"/>
                <a:ea typeface="Arial"/>
                <a:cs typeface="Arial"/>
              </a:defRPr>
            </a:lvl9pPr>
          </a:lstStyle>
          <a:p>
            <a:pPr marL="0" lvl="0" indent="0" algn="r">
              <a:spcBef>
                <a:spcPts val="0"/>
              </a:spcBef>
              <a:spcAft>
                <a:spcPts val="0"/>
              </a:spcAft>
              <a:buNone/>
              <a:defRPr/>
            </a:pPr>
            <a:fld id="{00000000-1234-1234-1234-123412341234}" type="slidenum">
              <a:rPr lang="de-DE"/>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Inhalt mit Überschrift" preserve="0" showMasterPhAnim="0" type="objTx" userDrawn="1">
  <p:cSld name="OBJECT_WITH_CAPTION_TEXT">
    <p:spTree>
      <p:nvGrpSpPr>
        <p:cNvPr id="1" name=""/>
        <p:cNvGrpSpPr/>
        <p:nvPr/>
      </p:nvGrpSpPr>
      <p:grpSpPr bwMode="auto">
        <a:xfrm>
          <a:off x="0" y="0"/>
          <a:ext cx="0" cy="0"/>
          <a:chOff x="0" y="0"/>
          <a:chExt cx="0" cy="0"/>
        </a:xfrm>
      </p:grpSpPr>
      <p:sp>
        <p:nvSpPr>
          <p:cNvPr id="55" name="Google Shape;55;p11"/>
          <p:cNvSpPr txBox="1">
            <a:spLocks noGrp="1"/>
          </p:cNvSpPr>
          <p:nvPr>
            <p:ph type="title"/>
          </p:nvPr>
        </p:nvSpPr>
        <p:spPr bwMode="auto">
          <a:xfrm>
            <a:off x="1514475" y="1704975"/>
            <a:ext cx="9961563" cy="7253288"/>
          </a:xfrm>
          <a:prstGeom prst="rect">
            <a:avLst/>
          </a:prstGeom>
          <a:noFill/>
          <a:ln>
            <a:noFill/>
          </a:ln>
        </p:spPr>
        <p:txBody>
          <a:bodyPr spcFirstLastPara="1" wrap="square" lIns="417475" tIns="208725" rIns="417475" bIns="2087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pPr>
              <a:defRPr/>
            </a:pPr>
            <a:endParaRPr/>
          </a:p>
        </p:txBody>
      </p:sp>
      <p:sp>
        <p:nvSpPr>
          <p:cNvPr id="56" name="Google Shape;56;p11"/>
          <p:cNvSpPr txBox="1">
            <a:spLocks noGrp="1"/>
          </p:cNvSpPr>
          <p:nvPr>
            <p:ph type="body" idx="1"/>
          </p:nvPr>
        </p:nvSpPr>
        <p:spPr bwMode="auto">
          <a:xfrm>
            <a:off x="11837988" y="1704975"/>
            <a:ext cx="16927512" cy="36534725"/>
          </a:xfrm>
          <a:prstGeom prst="rect">
            <a:avLst/>
          </a:prstGeom>
          <a:noFill/>
          <a:ln>
            <a:noFill/>
          </a:ln>
        </p:spPr>
        <p:txBody>
          <a:bodyPr spcFirstLastPara="1" wrap="square" lIns="417475" tIns="208725" rIns="417475" bIns="208725" anchor="t" anchorCtr="0">
            <a:noAutofit/>
          </a:bodyPr>
          <a:lstStyle>
            <a:lvl1pPr marL="457200" lvl="0" indent="-431799"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pPr>
              <a:defRPr/>
            </a:pPr>
            <a:endParaRPr/>
          </a:p>
        </p:txBody>
      </p:sp>
      <p:sp>
        <p:nvSpPr>
          <p:cNvPr id="57" name="Google Shape;57;p11"/>
          <p:cNvSpPr txBox="1">
            <a:spLocks noGrp="1"/>
          </p:cNvSpPr>
          <p:nvPr>
            <p:ph type="body" idx="2"/>
          </p:nvPr>
        </p:nvSpPr>
        <p:spPr bwMode="auto">
          <a:xfrm>
            <a:off x="1514475" y="8958263"/>
            <a:ext cx="9961563" cy="29281437"/>
          </a:xfrm>
          <a:prstGeom prst="rect">
            <a:avLst/>
          </a:prstGeom>
          <a:noFill/>
          <a:ln>
            <a:noFill/>
          </a:ln>
        </p:spPr>
        <p:txBody>
          <a:bodyPr spcFirstLastPara="1" wrap="square" lIns="417475" tIns="208725" rIns="417475" bIns="208725"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pPr>
              <a:defRPr/>
            </a:pPr>
            <a:endParaRPr/>
          </a:p>
        </p:txBody>
      </p:sp>
      <p:sp>
        <p:nvSpPr>
          <p:cNvPr id="58" name="Google Shape;58;p11"/>
          <p:cNvSpPr txBox="1">
            <a:spLocks noGrp="1"/>
          </p:cNvSpPr>
          <p:nvPr>
            <p:ph type="dt" idx="10"/>
          </p:nvPr>
        </p:nvSpPr>
        <p:spPr bwMode="auto">
          <a:xfrm>
            <a:off x="1517650" y="38984238"/>
            <a:ext cx="7064375" cy="2967037"/>
          </a:xfrm>
          <a:prstGeom prst="rect">
            <a:avLst/>
          </a:prstGeom>
          <a:noFill/>
          <a:ln>
            <a:noFill/>
          </a:ln>
        </p:spPr>
        <p:txBody>
          <a:bodyPr spcFirstLastPara="1" wrap="square" lIns="417475" tIns="208725" rIns="417475" bIns="20872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59" name="Google Shape;59;p11"/>
          <p:cNvSpPr txBox="1">
            <a:spLocks noGrp="1"/>
          </p:cNvSpPr>
          <p:nvPr>
            <p:ph type="ftr" idx="11"/>
          </p:nvPr>
        </p:nvSpPr>
        <p:spPr bwMode="auto">
          <a:xfrm>
            <a:off x="10344150" y="38984238"/>
            <a:ext cx="9591674" cy="2967037"/>
          </a:xfrm>
          <a:prstGeom prst="rect">
            <a:avLst/>
          </a:prstGeom>
          <a:noFill/>
          <a:ln>
            <a:noFill/>
          </a:ln>
        </p:spPr>
        <p:txBody>
          <a:bodyPr spcFirstLastPara="1" wrap="square" lIns="417475" tIns="208725" rIns="417475" bIns="20872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60" name="Google Shape;60;p11"/>
          <p:cNvSpPr txBox="1">
            <a:spLocks noGrp="1"/>
          </p:cNvSpPr>
          <p:nvPr>
            <p:ph type="sldNum" idx="12"/>
          </p:nvPr>
        </p:nvSpPr>
        <p:spPr bwMode="auto">
          <a:xfrm>
            <a:off x="21697950" y="38984238"/>
            <a:ext cx="7064375" cy="2967037"/>
          </a:xfrm>
          <a:prstGeom prst="rect">
            <a:avLst/>
          </a:prstGeom>
          <a:noFill/>
          <a:ln>
            <a:noFill/>
          </a:ln>
        </p:spPr>
        <p:txBody>
          <a:bodyPr spcFirstLastPara="1" wrap="square" lIns="417475" tIns="208725" rIns="417475" bIns="208725" anchor="t" anchorCtr="0">
            <a:noAutofit/>
          </a:bodyPr>
          <a:lstStyle>
            <a:lvl1pPr marL="0" lvl="0" indent="0" algn="r">
              <a:spcBef>
                <a:spcPts val="0"/>
              </a:spcBef>
              <a:spcAft>
                <a:spcPts val="0"/>
              </a:spcAft>
              <a:buNone/>
              <a:defRPr sz="6600">
                <a:solidFill>
                  <a:schemeClr val="dk1"/>
                </a:solidFill>
                <a:latin typeface="Arial"/>
                <a:ea typeface="Arial"/>
                <a:cs typeface="Arial"/>
              </a:defRPr>
            </a:lvl1pPr>
            <a:lvl2pPr marL="0" lvl="1" indent="0" algn="r">
              <a:spcBef>
                <a:spcPts val="0"/>
              </a:spcBef>
              <a:spcAft>
                <a:spcPts val="0"/>
              </a:spcAft>
              <a:buNone/>
              <a:defRPr sz="6600">
                <a:solidFill>
                  <a:schemeClr val="dk1"/>
                </a:solidFill>
                <a:latin typeface="Arial"/>
                <a:ea typeface="Arial"/>
                <a:cs typeface="Arial"/>
              </a:defRPr>
            </a:lvl2pPr>
            <a:lvl3pPr marL="0" lvl="2" indent="0" algn="r">
              <a:spcBef>
                <a:spcPts val="0"/>
              </a:spcBef>
              <a:spcAft>
                <a:spcPts val="0"/>
              </a:spcAft>
              <a:buNone/>
              <a:defRPr sz="6600">
                <a:solidFill>
                  <a:schemeClr val="dk1"/>
                </a:solidFill>
                <a:latin typeface="Arial"/>
                <a:ea typeface="Arial"/>
                <a:cs typeface="Arial"/>
              </a:defRPr>
            </a:lvl3pPr>
            <a:lvl4pPr marL="0" lvl="3" indent="0" algn="r">
              <a:spcBef>
                <a:spcPts val="0"/>
              </a:spcBef>
              <a:spcAft>
                <a:spcPts val="0"/>
              </a:spcAft>
              <a:buNone/>
              <a:defRPr sz="6600">
                <a:solidFill>
                  <a:schemeClr val="dk1"/>
                </a:solidFill>
                <a:latin typeface="Arial"/>
                <a:ea typeface="Arial"/>
                <a:cs typeface="Arial"/>
              </a:defRPr>
            </a:lvl4pPr>
            <a:lvl5pPr marL="0" lvl="4" indent="0" algn="r">
              <a:spcBef>
                <a:spcPts val="0"/>
              </a:spcBef>
              <a:spcAft>
                <a:spcPts val="0"/>
              </a:spcAft>
              <a:buNone/>
              <a:defRPr sz="6600">
                <a:solidFill>
                  <a:schemeClr val="dk1"/>
                </a:solidFill>
                <a:latin typeface="Arial"/>
                <a:ea typeface="Arial"/>
                <a:cs typeface="Arial"/>
              </a:defRPr>
            </a:lvl5pPr>
            <a:lvl6pPr marL="0" lvl="5" indent="0" algn="r">
              <a:spcBef>
                <a:spcPts val="0"/>
              </a:spcBef>
              <a:spcAft>
                <a:spcPts val="0"/>
              </a:spcAft>
              <a:buNone/>
              <a:defRPr sz="6600">
                <a:solidFill>
                  <a:schemeClr val="dk1"/>
                </a:solidFill>
                <a:latin typeface="Arial"/>
                <a:ea typeface="Arial"/>
                <a:cs typeface="Arial"/>
              </a:defRPr>
            </a:lvl6pPr>
            <a:lvl7pPr marL="0" lvl="6" indent="0" algn="r">
              <a:spcBef>
                <a:spcPts val="0"/>
              </a:spcBef>
              <a:spcAft>
                <a:spcPts val="0"/>
              </a:spcAft>
              <a:buNone/>
              <a:defRPr sz="6600">
                <a:solidFill>
                  <a:schemeClr val="dk1"/>
                </a:solidFill>
                <a:latin typeface="Arial"/>
                <a:ea typeface="Arial"/>
                <a:cs typeface="Arial"/>
              </a:defRPr>
            </a:lvl7pPr>
            <a:lvl8pPr marL="0" lvl="7" indent="0" algn="r">
              <a:spcBef>
                <a:spcPts val="0"/>
              </a:spcBef>
              <a:spcAft>
                <a:spcPts val="0"/>
              </a:spcAft>
              <a:buNone/>
              <a:defRPr sz="6600">
                <a:solidFill>
                  <a:schemeClr val="dk1"/>
                </a:solidFill>
                <a:latin typeface="Arial"/>
                <a:ea typeface="Arial"/>
                <a:cs typeface="Arial"/>
              </a:defRPr>
            </a:lvl8pPr>
            <a:lvl9pPr marL="0" lvl="8" indent="0" algn="r">
              <a:spcBef>
                <a:spcPts val="0"/>
              </a:spcBef>
              <a:spcAft>
                <a:spcPts val="0"/>
              </a:spcAft>
              <a:buNone/>
              <a:defRPr sz="6600">
                <a:solidFill>
                  <a:schemeClr val="dk1"/>
                </a:solidFill>
                <a:latin typeface="Arial"/>
                <a:ea typeface="Arial"/>
                <a:cs typeface="Arial"/>
              </a:defRPr>
            </a:lvl9pPr>
          </a:lstStyle>
          <a:p>
            <a:pPr marL="0" lvl="0" indent="0" algn="r">
              <a:spcBef>
                <a:spcPts val="0"/>
              </a:spcBef>
              <a:spcAft>
                <a:spcPts val="0"/>
              </a:spcAft>
              <a:buNone/>
              <a:defRPr/>
            </a:pPr>
            <a:fld id="{00000000-1234-1234-1234-123412341234}" type="slidenum">
              <a:rPr lang="de-DE"/>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Bild mit Überschrift" preserve="0" showMasterPhAnim="0" type="picTx" userDrawn="1">
  <p:cSld name="PICTURE_WITH_CAPTION_TEXT">
    <p:spTree>
      <p:nvGrpSpPr>
        <p:cNvPr id="1" name=""/>
        <p:cNvGrpSpPr/>
        <p:nvPr/>
      </p:nvGrpSpPr>
      <p:grpSpPr bwMode="auto">
        <a:xfrm>
          <a:off x="0" y="0"/>
          <a:ext cx="0" cy="0"/>
          <a:chOff x="0" y="0"/>
          <a:chExt cx="0" cy="0"/>
        </a:xfrm>
      </p:grpSpPr>
      <p:sp>
        <p:nvSpPr>
          <p:cNvPr id="62" name="Google Shape;62;p12"/>
          <p:cNvSpPr txBox="1">
            <a:spLocks noGrp="1"/>
          </p:cNvSpPr>
          <p:nvPr>
            <p:ph type="title"/>
          </p:nvPr>
        </p:nvSpPr>
        <p:spPr bwMode="auto">
          <a:xfrm>
            <a:off x="5935663" y="29965650"/>
            <a:ext cx="18167350" cy="3538538"/>
          </a:xfrm>
          <a:prstGeom prst="rect">
            <a:avLst/>
          </a:prstGeom>
          <a:noFill/>
          <a:ln>
            <a:noFill/>
          </a:ln>
        </p:spPr>
        <p:txBody>
          <a:bodyPr spcFirstLastPara="1" wrap="square" lIns="417475" tIns="208725" rIns="417475" bIns="2087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pPr>
              <a:defRPr/>
            </a:pPr>
            <a:endParaRPr/>
          </a:p>
        </p:txBody>
      </p:sp>
      <p:sp>
        <p:nvSpPr>
          <p:cNvPr id="63" name="Google Shape;63;p12"/>
          <p:cNvSpPr>
            <a:spLocks noGrp="1"/>
          </p:cNvSpPr>
          <p:nvPr>
            <p:ph type="pic" idx="2"/>
          </p:nvPr>
        </p:nvSpPr>
        <p:spPr bwMode="auto">
          <a:xfrm>
            <a:off x="5935663" y="3824288"/>
            <a:ext cx="18167350" cy="25685750"/>
          </a:xfrm>
          <a:prstGeom prst="rect">
            <a:avLst/>
          </a:prstGeom>
          <a:noFill/>
          <a:ln>
            <a:noFill/>
          </a:ln>
        </p:spPr>
      </p:sp>
      <p:sp>
        <p:nvSpPr>
          <p:cNvPr id="64" name="Google Shape;64;p12"/>
          <p:cNvSpPr txBox="1">
            <a:spLocks noGrp="1"/>
          </p:cNvSpPr>
          <p:nvPr>
            <p:ph type="body" idx="1"/>
          </p:nvPr>
        </p:nvSpPr>
        <p:spPr bwMode="auto">
          <a:xfrm>
            <a:off x="5935663" y="33504188"/>
            <a:ext cx="18167350" cy="5022850"/>
          </a:xfrm>
          <a:prstGeom prst="rect">
            <a:avLst/>
          </a:prstGeom>
          <a:noFill/>
          <a:ln>
            <a:noFill/>
          </a:ln>
        </p:spPr>
        <p:txBody>
          <a:bodyPr spcFirstLastPara="1" wrap="square" lIns="417475" tIns="208725" rIns="417475" bIns="208725"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pPr>
              <a:defRPr/>
            </a:pPr>
            <a:endParaRPr/>
          </a:p>
        </p:txBody>
      </p:sp>
      <p:sp>
        <p:nvSpPr>
          <p:cNvPr id="65" name="Google Shape;65;p12"/>
          <p:cNvSpPr txBox="1">
            <a:spLocks noGrp="1"/>
          </p:cNvSpPr>
          <p:nvPr>
            <p:ph type="dt" idx="10"/>
          </p:nvPr>
        </p:nvSpPr>
        <p:spPr bwMode="auto">
          <a:xfrm>
            <a:off x="1517650" y="38984238"/>
            <a:ext cx="7064375" cy="2967037"/>
          </a:xfrm>
          <a:prstGeom prst="rect">
            <a:avLst/>
          </a:prstGeom>
          <a:noFill/>
          <a:ln>
            <a:noFill/>
          </a:ln>
        </p:spPr>
        <p:txBody>
          <a:bodyPr spcFirstLastPara="1" wrap="square" lIns="417475" tIns="208725" rIns="417475" bIns="20872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66" name="Google Shape;66;p12"/>
          <p:cNvSpPr txBox="1">
            <a:spLocks noGrp="1"/>
          </p:cNvSpPr>
          <p:nvPr>
            <p:ph type="ftr" idx="11"/>
          </p:nvPr>
        </p:nvSpPr>
        <p:spPr bwMode="auto">
          <a:xfrm>
            <a:off x="10344150" y="38984238"/>
            <a:ext cx="9591674" cy="2967037"/>
          </a:xfrm>
          <a:prstGeom prst="rect">
            <a:avLst/>
          </a:prstGeom>
          <a:noFill/>
          <a:ln>
            <a:noFill/>
          </a:ln>
        </p:spPr>
        <p:txBody>
          <a:bodyPr spcFirstLastPara="1" wrap="square" lIns="417475" tIns="208725" rIns="417475" bIns="20872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67" name="Google Shape;67;p12"/>
          <p:cNvSpPr txBox="1">
            <a:spLocks noGrp="1"/>
          </p:cNvSpPr>
          <p:nvPr>
            <p:ph type="sldNum" idx="12"/>
          </p:nvPr>
        </p:nvSpPr>
        <p:spPr bwMode="auto">
          <a:xfrm>
            <a:off x="21697950" y="38984238"/>
            <a:ext cx="7064375" cy="2967037"/>
          </a:xfrm>
          <a:prstGeom prst="rect">
            <a:avLst/>
          </a:prstGeom>
          <a:noFill/>
          <a:ln>
            <a:noFill/>
          </a:ln>
        </p:spPr>
        <p:txBody>
          <a:bodyPr spcFirstLastPara="1" wrap="square" lIns="417475" tIns="208725" rIns="417475" bIns="208725" anchor="t" anchorCtr="0">
            <a:noAutofit/>
          </a:bodyPr>
          <a:lstStyle>
            <a:lvl1pPr marL="0" lvl="0" indent="0" algn="r">
              <a:spcBef>
                <a:spcPts val="0"/>
              </a:spcBef>
              <a:spcAft>
                <a:spcPts val="0"/>
              </a:spcAft>
              <a:buNone/>
              <a:defRPr sz="6600">
                <a:solidFill>
                  <a:schemeClr val="dk1"/>
                </a:solidFill>
                <a:latin typeface="Arial"/>
                <a:ea typeface="Arial"/>
                <a:cs typeface="Arial"/>
              </a:defRPr>
            </a:lvl1pPr>
            <a:lvl2pPr marL="0" lvl="1" indent="0" algn="r">
              <a:spcBef>
                <a:spcPts val="0"/>
              </a:spcBef>
              <a:spcAft>
                <a:spcPts val="0"/>
              </a:spcAft>
              <a:buNone/>
              <a:defRPr sz="6600">
                <a:solidFill>
                  <a:schemeClr val="dk1"/>
                </a:solidFill>
                <a:latin typeface="Arial"/>
                <a:ea typeface="Arial"/>
                <a:cs typeface="Arial"/>
              </a:defRPr>
            </a:lvl2pPr>
            <a:lvl3pPr marL="0" lvl="2" indent="0" algn="r">
              <a:spcBef>
                <a:spcPts val="0"/>
              </a:spcBef>
              <a:spcAft>
                <a:spcPts val="0"/>
              </a:spcAft>
              <a:buNone/>
              <a:defRPr sz="6600">
                <a:solidFill>
                  <a:schemeClr val="dk1"/>
                </a:solidFill>
                <a:latin typeface="Arial"/>
                <a:ea typeface="Arial"/>
                <a:cs typeface="Arial"/>
              </a:defRPr>
            </a:lvl3pPr>
            <a:lvl4pPr marL="0" lvl="3" indent="0" algn="r">
              <a:spcBef>
                <a:spcPts val="0"/>
              </a:spcBef>
              <a:spcAft>
                <a:spcPts val="0"/>
              </a:spcAft>
              <a:buNone/>
              <a:defRPr sz="6600">
                <a:solidFill>
                  <a:schemeClr val="dk1"/>
                </a:solidFill>
                <a:latin typeface="Arial"/>
                <a:ea typeface="Arial"/>
                <a:cs typeface="Arial"/>
              </a:defRPr>
            </a:lvl4pPr>
            <a:lvl5pPr marL="0" lvl="4" indent="0" algn="r">
              <a:spcBef>
                <a:spcPts val="0"/>
              </a:spcBef>
              <a:spcAft>
                <a:spcPts val="0"/>
              </a:spcAft>
              <a:buNone/>
              <a:defRPr sz="6600">
                <a:solidFill>
                  <a:schemeClr val="dk1"/>
                </a:solidFill>
                <a:latin typeface="Arial"/>
                <a:ea typeface="Arial"/>
                <a:cs typeface="Arial"/>
              </a:defRPr>
            </a:lvl5pPr>
            <a:lvl6pPr marL="0" lvl="5" indent="0" algn="r">
              <a:spcBef>
                <a:spcPts val="0"/>
              </a:spcBef>
              <a:spcAft>
                <a:spcPts val="0"/>
              </a:spcAft>
              <a:buNone/>
              <a:defRPr sz="6600">
                <a:solidFill>
                  <a:schemeClr val="dk1"/>
                </a:solidFill>
                <a:latin typeface="Arial"/>
                <a:ea typeface="Arial"/>
                <a:cs typeface="Arial"/>
              </a:defRPr>
            </a:lvl6pPr>
            <a:lvl7pPr marL="0" lvl="6" indent="0" algn="r">
              <a:spcBef>
                <a:spcPts val="0"/>
              </a:spcBef>
              <a:spcAft>
                <a:spcPts val="0"/>
              </a:spcAft>
              <a:buNone/>
              <a:defRPr sz="6600">
                <a:solidFill>
                  <a:schemeClr val="dk1"/>
                </a:solidFill>
                <a:latin typeface="Arial"/>
                <a:ea typeface="Arial"/>
                <a:cs typeface="Arial"/>
              </a:defRPr>
            </a:lvl7pPr>
            <a:lvl8pPr marL="0" lvl="7" indent="0" algn="r">
              <a:spcBef>
                <a:spcPts val="0"/>
              </a:spcBef>
              <a:spcAft>
                <a:spcPts val="0"/>
              </a:spcAft>
              <a:buNone/>
              <a:defRPr sz="6600">
                <a:solidFill>
                  <a:schemeClr val="dk1"/>
                </a:solidFill>
                <a:latin typeface="Arial"/>
                <a:ea typeface="Arial"/>
                <a:cs typeface="Arial"/>
              </a:defRPr>
            </a:lvl8pPr>
            <a:lvl9pPr marL="0" lvl="8" indent="0" algn="r">
              <a:spcBef>
                <a:spcPts val="0"/>
              </a:spcBef>
              <a:spcAft>
                <a:spcPts val="0"/>
              </a:spcAft>
              <a:buNone/>
              <a:defRPr sz="6600">
                <a:solidFill>
                  <a:schemeClr val="dk1"/>
                </a:solidFill>
                <a:latin typeface="Arial"/>
                <a:ea typeface="Arial"/>
                <a:cs typeface="Arial"/>
              </a:defRPr>
            </a:lvl9pPr>
          </a:lstStyle>
          <a:p>
            <a:pPr marL="0" lvl="0" indent="0" algn="r">
              <a:spcBef>
                <a:spcPts val="0"/>
              </a:spcBef>
              <a:spcAft>
                <a:spcPts val="0"/>
              </a:spcAft>
              <a:buNone/>
              <a:defRPr/>
            </a:pPr>
            <a:fld id="{00000000-1234-1234-1234-123412341234}" type="slidenum">
              <a:rPr lang="de-DE"/>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Titel und vertikaler Text" preserve="0" showMasterPhAnim="0" type="vertTx" userDrawn="1">
  <p:cSld name="VERTICAL_TEXT">
    <p:spTree>
      <p:nvGrpSpPr>
        <p:cNvPr id="1" name=""/>
        <p:cNvGrpSpPr/>
        <p:nvPr/>
      </p:nvGrpSpPr>
      <p:grpSpPr bwMode="auto">
        <a:xfrm>
          <a:off x="0" y="0"/>
          <a:ext cx="0" cy="0"/>
          <a:chOff x="0" y="0"/>
          <a:chExt cx="0" cy="0"/>
        </a:xfrm>
      </p:grpSpPr>
      <p:sp>
        <p:nvSpPr>
          <p:cNvPr id="69" name="Google Shape;69;p13"/>
          <p:cNvSpPr txBox="1">
            <a:spLocks noGrp="1"/>
          </p:cNvSpPr>
          <p:nvPr>
            <p:ph type="title"/>
          </p:nvPr>
        </p:nvSpPr>
        <p:spPr bwMode="auto">
          <a:xfrm>
            <a:off x="1517650" y="1714500"/>
            <a:ext cx="27244675" cy="7142163"/>
          </a:xfrm>
          <a:prstGeom prst="rect">
            <a:avLst/>
          </a:prstGeom>
          <a:noFill/>
          <a:ln>
            <a:noFill/>
          </a:ln>
        </p:spPr>
        <p:txBody>
          <a:bodyPr spcFirstLastPara="1" wrap="square" lIns="417475" tIns="208725" rIns="417475" bIns="2087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pPr>
              <a:defRPr/>
            </a:pPr>
            <a:endParaRPr/>
          </a:p>
        </p:txBody>
      </p:sp>
      <p:sp>
        <p:nvSpPr>
          <p:cNvPr id="70" name="Google Shape;70;p13"/>
          <p:cNvSpPr txBox="1">
            <a:spLocks noGrp="1"/>
          </p:cNvSpPr>
          <p:nvPr>
            <p:ph type="body" idx="1"/>
          </p:nvPr>
        </p:nvSpPr>
        <p:spPr bwMode="auto">
          <a:xfrm rot="5400000">
            <a:off x="1012825" y="10487025"/>
            <a:ext cx="28254325" cy="27244675"/>
          </a:xfrm>
          <a:prstGeom prst="rect">
            <a:avLst/>
          </a:prstGeom>
          <a:noFill/>
          <a:ln>
            <a:noFill/>
          </a:ln>
        </p:spPr>
        <p:txBody>
          <a:bodyPr spcFirstLastPara="1" wrap="square" lIns="417475" tIns="208725" rIns="417475" bIns="2087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pPr>
              <a:defRPr/>
            </a:pPr>
            <a:endParaRPr/>
          </a:p>
        </p:txBody>
      </p:sp>
      <p:sp>
        <p:nvSpPr>
          <p:cNvPr id="71" name="Google Shape;71;p13"/>
          <p:cNvSpPr txBox="1">
            <a:spLocks noGrp="1"/>
          </p:cNvSpPr>
          <p:nvPr>
            <p:ph type="dt" idx="10"/>
          </p:nvPr>
        </p:nvSpPr>
        <p:spPr bwMode="auto">
          <a:xfrm>
            <a:off x="1517650" y="38984238"/>
            <a:ext cx="7064375" cy="2967037"/>
          </a:xfrm>
          <a:prstGeom prst="rect">
            <a:avLst/>
          </a:prstGeom>
          <a:noFill/>
          <a:ln>
            <a:noFill/>
          </a:ln>
        </p:spPr>
        <p:txBody>
          <a:bodyPr spcFirstLastPara="1" wrap="square" lIns="417475" tIns="208725" rIns="417475" bIns="20872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72" name="Google Shape;72;p13"/>
          <p:cNvSpPr txBox="1">
            <a:spLocks noGrp="1"/>
          </p:cNvSpPr>
          <p:nvPr>
            <p:ph type="ftr" idx="11"/>
          </p:nvPr>
        </p:nvSpPr>
        <p:spPr bwMode="auto">
          <a:xfrm>
            <a:off x="10344150" y="38984238"/>
            <a:ext cx="9591674" cy="2967037"/>
          </a:xfrm>
          <a:prstGeom prst="rect">
            <a:avLst/>
          </a:prstGeom>
          <a:noFill/>
          <a:ln>
            <a:noFill/>
          </a:ln>
        </p:spPr>
        <p:txBody>
          <a:bodyPr spcFirstLastPara="1" wrap="square" lIns="417475" tIns="208725" rIns="417475" bIns="20872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73" name="Google Shape;73;p13"/>
          <p:cNvSpPr txBox="1">
            <a:spLocks noGrp="1"/>
          </p:cNvSpPr>
          <p:nvPr>
            <p:ph type="sldNum" idx="12"/>
          </p:nvPr>
        </p:nvSpPr>
        <p:spPr bwMode="auto">
          <a:xfrm>
            <a:off x="21697950" y="38984238"/>
            <a:ext cx="7064375" cy="2967037"/>
          </a:xfrm>
          <a:prstGeom prst="rect">
            <a:avLst/>
          </a:prstGeom>
          <a:noFill/>
          <a:ln>
            <a:noFill/>
          </a:ln>
        </p:spPr>
        <p:txBody>
          <a:bodyPr spcFirstLastPara="1" wrap="square" lIns="417475" tIns="208725" rIns="417475" bIns="208725" anchor="t" anchorCtr="0">
            <a:noAutofit/>
          </a:bodyPr>
          <a:lstStyle>
            <a:lvl1pPr marL="0" lvl="0" indent="0" algn="r">
              <a:spcBef>
                <a:spcPts val="0"/>
              </a:spcBef>
              <a:spcAft>
                <a:spcPts val="0"/>
              </a:spcAft>
              <a:buNone/>
              <a:defRPr sz="6600">
                <a:solidFill>
                  <a:schemeClr val="dk1"/>
                </a:solidFill>
                <a:latin typeface="Arial"/>
                <a:ea typeface="Arial"/>
                <a:cs typeface="Arial"/>
              </a:defRPr>
            </a:lvl1pPr>
            <a:lvl2pPr marL="0" lvl="1" indent="0" algn="r">
              <a:spcBef>
                <a:spcPts val="0"/>
              </a:spcBef>
              <a:spcAft>
                <a:spcPts val="0"/>
              </a:spcAft>
              <a:buNone/>
              <a:defRPr sz="6600">
                <a:solidFill>
                  <a:schemeClr val="dk1"/>
                </a:solidFill>
                <a:latin typeface="Arial"/>
                <a:ea typeface="Arial"/>
                <a:cs typeface="Arial"/>
              </a:defRPr>
            </a:lvl2pPr>
            <a:lvl3pPr marL="0" lvl="2" indent="0" algn="r">
              <a:spcBef>
                <a:spcPts val="0"/>
              </a:spcBef>
              <a:spcAft>
                <a:spcPts val="0"/>
              </a:spcAft>
              <a:buNone/>
              <a:defRPr sz="6600">
                <a:solidFill>
                  <a:schemeClr val="dk1"/>
                </a:solidFill>
                <a:latin typeface="Arial"/>
                <a:ea typeface="Arial"/>
                <a:cs typeface="Arial"/>
              </a:defRPr>
            </a:lvl3pPr>
            <a:lvl4pPr marL="0" lvl="3" indent="0" algn="r">
              <a:spcBef>
                <a:spcPts val="0"/>
              </a:spcBef>
              <a:spcAft>
                <a:spcPts val="0"/>
              </a:spcAft>
              <a:buNone/>
              <a:defRPr sz="6600">
                <a:solidFill>
                  <a:schemeClr val="dk1"/>
                </a:solidFill>
                <a:latin typeface="Arial"/>
                <a:ea typeface="Arial"/>
                <a:cs typeface="Arial"/>
              </a:defRPr>
            </a:lvl4pPr>
            <a:lvl5pPr marL="0" lvl="4" indent="0" algn="r">
              <a:spcBef>
                <a:spcPts val="0"/>
              </a:spcBef>
              <a:spcAft>
                <a:spcPts val="0"/>
              </a:spcAft>
              <a:buNone/>
              <a:defRPr sz="6600">
                <a:solidFill>
                  <a:schemeClr val="dk1"/>
                </a:solidFill>
                <a:latin typeface="Arial"/>
                <a:ea typeface="Arial"/>
                <a:cs typeface="Arial"/>
              </a:defRPr>
            </a:lvl5pPr>
            <a:lvl6pPr marL="0" lvl="5" indent="0" algn="r">
              <a:spcBef>
                <a:spcPts val="0"/>
              </a:spcBef>
              <a:spcAft>
                <a:spcPts val="0"/>
              </a:spcAft>
              <a:buNone/>
              <a:defRPr sz="6600">
                <a:solidFill>
                  <a:schemeClr val="dk1"/>
                </a:solidFill>
                <a:latin typeface="Arial"/>
                <a:ea typeface="Arial"/>
                <a:cs typeface="Arial"/>
              </a:defRPr>
            </a:lvl6pPr>
            <a:lvl7pPr marL="0" lvl="6" indent="0" algn="r">
              <a:spcBef>
                <a:spcPts val="0"/>
              </a:spcBef>
              <a:spcAft>
                <a:spcPts val="0"/>
              </a:spcAft>
              <a:buNone/>
              <a:defRPr sz="6600">
                <a:solidFill>
                  <a:schemeClr val="dk1"/>
                </a:solidFill>
                <a:latin typeface="Arial"/>
                <a:ea typeface="Arial"/>
                <a:cs typeface="Arial"/>
              </a:defRPr>
            </a:lvl7pPr>
            <a:lvl8pPr marL="0" lvl="7" indent="0" algn="r">
              <a:spcBef>
                <a:spcPts val="0"/>
              </a:spcBef>
              <a:spcAft>
                <a:spcPts val="0"/>
              </a:spcAft>
              <a:buNone/>
              <a:defRPr sz="6600">
                <a:solidFill>
                  <a:schemeClr val="dk1"/>
                </a:solidFill>
                <a:latin typeface="Arial"/>
                <a:ea typeface="Arial"/>
                <a:cs typeface="Arial"/>
              </a:defRPr>
            </a:lvl8pPr>
            <a:lvl9pPr marL="0" lvl="8" indent="0" algn="r">
              <a:spcBef>
                <a:spcPts val="0"/>
              </a:spcBef>
              <a:spcAft>
                <a:spcPts val="0"/>
              </a:spcAft>
              <a:buNone/>
              <a:defRPr sz="6600">
                <a:solidFill>
                  <a:schemeClr val="dk1"/>
                </a:solidFill>
                <a:latin typeface="Arial"/>
                <a:ea typeface="Arial"/>
                <a:cs typeface="Arial"/>
              </a:defRPr>
            </a:lvl9pPr>
          </a:lstStyle>
          <a:p>
            <a:pPr marL="0" lvl="0" indent="0" algn="r">
              <a:spcBef>
                <a:spcPts val="0"/>
              </a:spcBef>
              <a:spcAft>
                <a:spcPts val="0"/>
              </a:spcAft>
              <a:buNone/>
              <a:defRPr/>
            </a:pPr>
            <a:fld id="{00000000-1234-1234-1234-123412341234}" type="slidenum">
              <a:rPr lang="de-DE"/>
              <a:t>‹Nr.›</a:t>
            </a:fld>
            <a:endParaRPr/>
          </a:p>
        </p:txBody>
      </p:sp>
    </p:spTree>
  </p:cSld>
  <p:clrMapOvr>
    <a:masterClrMapping/>
  </p:clrMapOvr>
</p:sldLayout>
</file>

<file path=ppt/slideMasters/_rels/slideMaster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0">
  <p:cSld name="">
    <p:bg>
      <p:bgPr shadeToTitle="0">
        <a:solidFill>
          <a:schemeClr val="lt1"/>
        </a:solidFill>
      </p:bgPr>
    </p:bg>
    <p:spTree>
      <p:nvGrpSpPr>
        <p:cNvPr id="1" name=""/>
        <p:cNvGrpSpPr/>
        <p:nvPr/>
      </p:nvGrpSpPr>
      <p:grpSpPr bwMode="auto">
        <a:xfrm>
          <a:off x="0" y="0"/>
          <a:ext cx="0" cy="0"/>
          <a:chOff x="0" y="0"/>
          <a:chExt cx="0" cy="0"/>
        </a:xfrm>
      </p:grpSpPr>
      <p:sp>
        <p:nvSpPr>
          <p:cNvPr id="6" name="Google Shape;6;p3"/>
          <p:cNvSpPr txBox="1">
            <a:spLocks noGrp="1"/>
          </p:cNvSpPr>
          <p:nvPr>
            <p:ph type="title"/>
          </p:nvPr>
        </p:nvSpPr>
        <p:spPr bwMode="auto">
          <a:xfrm>
            <a:off x="1517650" y="1714500"/>
            <a:ext cx="27244675" cy="7142163"/>
          </a:xfrm>
          <a:prstGeom prst="rect">
            <a:avLst/>
          </a:prstGeom>
          <a:noFill/>
          <a:ln>
            <a:noFill/>
          </a:ln>
        </p:spPr>
        <p:txBody>
          <a:bodyPr spcFirstLastPara="1" wrap="square" lIns="417475" tIns="208725" rIns="417475" bIns="208725" anchor="ctr" anchorCtr="0">
            <a:noAutofit/>
          </a:bodyPr>
          <a:lstStyle>
            <a:lvl1pPr marR="0" lvl="0" algn="ctr">
              <a:spcBef>
                <a:spcPts val="0"/>
              </a:spcBef>
              <a:spcAft>
                <a:spcPts val="0"/>
              </a:spcAft>
              <a:buSzPts val="1400"/>
              <a:buNone/>
              <a:defRPr sz="9100" b="0" i="0" u="none" strike="noStrike" cap="none">
                <a:solidFill>
                  <a:schemeClr val="dk2"/>
                </a:solidFill>
                <a:latin typeface="Arial"/>
                <a:ea typeface="Arial"/>
                <a:cs typeface="Arial"/>
              </a:defRPr>
            </a:lvl1pPr>
            <a:lvl2pPr marR="0" lvl="1" algn="ctr">
              <a:spcBef>
                <a:spcPts val="0"/>
              </a:spcBef>
              <a:spcAft>
                <a:spcPts val="0"/>
              </a:spcAft>
              <a:buSzPts val="1400"/>
              <a:buNone/>
              <a:defRPr sz="9100" b="0" i="0" u="none" strike="noStrike" cap="none">
                <a:solidFill>
                  <a:schemeClr val="dk2"/>
                </a:solidFill>
                <a:latin typeface="Arial"/>
                <a:ea typeface="Arial"/>
                <a:cs typeface="Arial"/>
              </a:defRPr>
            </a:lvl2pPr>
            <a:lvl3pPr marR="0" lvl="2" algn="ctr">
              <a:spcBef>
                <a:spcPts val="0"/>
              </a:spcBef>
              <a:spcAft>
                <a:spcPts val="0"/>
              </a:spcAft>
              <a:buSzPts val="1400"/>
              <a:buNone/>
              <a:defRPr sz="9100" b="0" i="0" u="none" strike="noStrike" cap="none">
                <a:solidFill>
                  <a:schemeClr val="dk2"/>
                </a:solidFill>
                <a:latin typeface="Arial"/>
                <a:ea typeface="Arial"/>
                <a:cs typeface="Arial"/>
              </a:defRPr>
            </a:lvl3pPr>
            <a:lvl4pPr marR="0" lvl="3" algn="ctr">
              <a:spcBef>
                <a:spcPts val="0"/>
              </a:spcBef>
              <a:spcAft>
                <a:spcPts val="0"/>
              </a:spcAft>
              <a:buSzPts val="1400"/>
              <a:buNone/>
              <a:defRPr sz="9100" b="0" i="0" u="none" strike="noStrike" cap="none">
                <a:solidFill>
                  <a:schemeClr val="dk2"/>
                </a:solidFill>
                <a:latin typeface="Arial"/>
                <a:ea typeface="Arial"/>
                <a:cs typeface="Arial"/>
              </a:defRPr>
            </a:lvl4pPr>
            <a:lvl5pPr marR="0" lvl="4" algn="ctr">
              <a:spcBef>
                <a:spcPts val="0"/>
              </a:spcBef>
              <a:spcAft>
                <a:spcPts val="0"/>
              </a:spcAft>
              <a:buSzPts val="1400"/>
              <a:buNone/>
              <a:defRPr sz="9100" b="0" i="0" u="none" strike="noStrike" cap="none">
                <a:solidFill>
                  <a:schemeClr val="dk2"/>
                </a:solidFill>
                <a:latin typeface="Arial"/>
                <a:ea typeface="Arial"/>
                <a:cs typeface="Arial"/>
              </a:defRPr>
            </a:lvl5pPr>
            <a:lvl6pPr marR="0" lvl="5" algn="ctr">
              <a:spcBef>
                <a:spcPts val="0"/>
              </a:spcBef>
              <a:spcAft>
                <a:spcPts val="0"/>
              </a:spcAft>
              <a:buSzPts val="1400"/>
              <a:buNone/>
              <a:defRPr sz="9100" b="0" i="0" u="none" strike="noStrike" cap="none">
                <a:solidFill>
                  <a:schemeClr val="dk2"/>
                </a:solidFill>
                <a:latin typeface="Arial"/>
                <a:ea typeface="Arial"/>
                <a:cs typeface="Arial"/>
              </a:defRPr>
            </a:lvl6pPr>
            <a:lvl7pPr marR="0" lvl="6" algn="ctr">
              <a:spcBef>
                <a:spcPts val="0"/>
              </a:spcBef>
              <a:spcAft>
                <a:spcPts val="0"/>
              </a:spcAft>
              <a:buSzPts val="1400"/>
              <a:buNone/>
              <a:defRPr sz="9100" b="0" i="0" u="none" strike="noStrike" cap="none">
                <a:solidFill>
                  <a:schemeClr val="dk2"/>
                </a:solidFill>
                <a:latin typeface="Arial"/>
                <a:ea typeface="Arial"/>
                <a:cs typeface="Arial"/>
              </a:defRPr>
            </a:lvl7pPr>
            <a:lvl8pPr marR="0" lvl="7" algn="ctr">
              <a:spcBef>
                <a:spcPts val="0"/>
              </a:spcBef>
              <a:spcAft>
                <a:spcPts val="0"/>
              </a:spcAft>
              <a:buSzPts val="1400"/>
              <a:buNone/>
              <a:defRPr sz="9100" b="0" i="0" u="none" strike="noStrike" cap="none">
                <a:solidFill>
                  <a:schemeClr val="dk2"/>
                </a:solidFill>
                <a:latin typeface="Arial"/>
                <a:ea typeface="Arial"/>
                <a:cs typeface="Arial"/>
              </a:defRPr>
            </a:lvl8pPr>
            <a:lvl9pPr marR="0" lvl="8" algn="ctr">
              <a:spcBef>
                <a:spcPts val="0"/>
              </a:spcBef>
              <a:spcAft>
                <a:spcPts val="0"/>
              </a:spcAft>
              <a:buSzPts val="1400"/>
              <a:buNone/>
              <a:defRPr sz="9100" b="0" i="0" u="none" strike="noStrike" cap="none">
                <a:solidFill>
                  <a:schemeClr val="dk2"/>
                </a:solidFill>
                <a:latin typeface="Arial"/>
                <a:ea typeface="Arial"/>
                <a:cs typeface="Arial"/>
              </a:defRPr>
            </a:lvl9pPr>
          </a:lstStyle>
          <a:p>
            <a:pPr>
              <a:defRPr/>
            </a:pPr>
            <a:endParaRPr/>
          </a:p>
        </p:txBody>
      </p:sp>
      <p:sp>
        <p:nvSpPr>
          <p:cNvPr id="7" name="Google Shape;7;p3"/>
          <p:cNvSpPr txBox="1">
            <a:spLocks noGrp="1"/>
          </p:cNvSpPr>
          <p:nvPr>
            <p:ph type="body" idx="1"/>
          </p:nvPr>
        </p:nvSpPr>
        <p:spPr bwMode="auto">
          <a:xfrm>
            <a:off x="1517650" y="9982200"/>
            <a:ext cx="27244675" cy="28254325"/>
          </a:xfrm>
          <a:prstGeom prst="rect">
            <a:avLst/>
          </a:prstGeom>
          <a:noFill/>
          <a:ln>
            <a:noFill/>
          </a:ln>
        </p:spPr>
        <p:txBody>
          <a:bodyPr spcFirstLastPara="1" wrap="square" lIns="417475" tIns="208725" rIns="417475" bIns="208725" anchor="t" anchorCtr="0">
            <a:noAutofit/>
          </a:bodyPr>
          <a:lstStyle>
            <a:lvl1pPr marL="457200" marR="0" lvl="0" indent="-660400" algn="l">
              <a:spcBef>
                <a:spcPts val="1360"/>
              </a:spcBef>
              <a:spcAft>
                <a:spcPts val="0"/>
              </a:spcAft>
              <a:buClr>
                <a:schemeClr val="dk1"/>
              </a:buClr>
              <a:buSzPts val="6800"/>
              <a:buFont typeface="Arial"/>
              <a:buChar char="•"/>
              <a:defRPr sz="6800" b="0" i="0" u="none" strike="noStrike" cap="none">
                <a:solidFill>
                  <a:schemeClr val="dk1"/>
                </a:solidFill>
                <a:latin typeface="Arial"/>
                <a:ea typeface="Arial"/>
                <a:cs typeface="Arial"/>
              </a:defRPr>
            </a:lvl1pPr>
            <a:lvl2pPr marL="914400" marR="0" lvl="1" indent="-660400" algn="l">
              <a:spcBef>
                <a:spcPts val="1360"/>
              </a:spcBef>
              <a:spcAft>
                <a:spcPts val="0"/>
              </a:spcAft>
              <a:buClr>
                <a:schemeClr val="dk1"/>
              </a:buClr>
              <a:buSzPts val="6800"/>
              <a:buFont typeface="Arial"/>
              <a:buChar char="–"/>
              <a:defRPr sz="6800" b="0" i="0" u="none" strike="noStrike" cap="none">
                <a:solidFill>
                  <a:schemeClr val="dk1"/>
                </a:solidFill>
                <a:latin typeface="Arial"/>
                <a:ea typeface="Arial"/>
                <a:cs typeface="Arial"/>
              </a:defRPr>
            </a:lvl2pPr>
            <a:lvl3pPr marL="1371600" marR="0" lvl="2" indent="-660400" algn="l">
              <a:spcBef>
                <a:spcPts val="1360"/>
              </a:spcBef>
              <a:spcAft>
                <a:spcPts val="0"/>
              </a:spcAft>
              <a:buClr>
                <a:schemeClr val="dk1"/>
              </a:buClr>
              <a:buSzPts val="6800"/>
              <a:buFont typeface="Arial"/>
              <a:buChar char="•"/>
              <a:defRPr sz="6800" b="0" i="0" u="none" strike="noStrike" cap="none">
                <a:solidFill>
                  <a:schemeClr val="dk1"/>
                </a:solidFill>
                <a:latin typeface="Arial"/>
                <a:ea typeface="Arial"/>
                <a:cs typeface="Arial"/>
              </a:defRPr>
            </a:lvl3pPr>
            <a:lvl4pPr marL="1828800" marR="0" lvl="3" indent="-660400" algn="l">
              <a:spcBef>
                <a:spcPts val="1360"/>
              </a:spcBef>
              <a:spcAft>
                <a:spcPts val="0"/>
              </a:spcAft>
              <a:buClr>
                <a:schemeClr val="dk1"/>
              </a:buClr>
              <a:buSzPts val="6800"/>
              <a:buFont typeface="Arial"/>
              <a:buChar char="–"/>
              <a:defRPr sz="6800" b="0" i="0" u="none" strike="noStrike" cap="none">
                <a:solidFill>
                  <a:schemeClr val="dk1"/>
                </a:solidFill>
                <a:latin typeface="Arial"/>
                <a:ea typeface="Arial"/>
                <a:cs typeface="Arial"/>
              </a:defRPr>
            </a:lvl4pPr>
            <a:lvl5pPr marL="2286000" marR="0" lvl="4" indent="-660400" algn="l">
              <a:spcBef>
                <a:spcPts val="1360"/>
              </a:spcBef>
              <a:spcAft>
                <a:spcPts val="0"/>
              </a:spcAft>
              <a:buClr>
                <a:schemeClr val="dk1"/>
              </a:buClr>
              <a:buSzPts val="6800"/>
              <a:buFont typeface="Arial"/>
              <a:buChar char="»"/>
              <a:defRPr sz="6800" b="0" i="0" u="none" strike="noStrike" cap="none">
                <a:solidFill>
                  <a:schemeClr val="dk1"/>
                </a:solidFill>
                <a:latin typeface="Arial"/>
                <a:ea typeface="Arial"/>
                <a:cs typeface="Arial"/>
              </a:defRPr>
            </a:lvl5pPr>
            <a:lvl6pPr marL="2743200" marR="0" lvl="5" indent="-660400" algn="l">
              <a:spcBef>
                <a:spcPts val="1360"/>
              </a:spcBef>
              <a:spcAft>
                <a:spcPts val="0"/>
              </a:spcAft>
              <a:buClr>
                <a:schemeClr val="dk1"/>
              </a:buClr>
              <a:buSzPts val="6800"/>
              <a:buFont typeface="Arial"/>
              <a:buChar char="»"/>
              <a:defRPr sz="6800" b="0" i="0" u="none" strike="noStrike" cap="none">
                <a:solidFill>
                  <a:schemeClr val="dk1"/>
                </a:solidFill>
                <a:latin typeface="Arial"/>
                <a:ea typeface="Arial"/>
                <a:cs typeface="Arial"/>
              </a:defRPr>
            </a:lvl6pPr>
            <a:lvl7pPr marL="3200400" marR="0" lvl="6" indent="-660400" algn="l">
              <a:spcBef>
                <a:spcPts val="1360"/>
              </a:spcBef>
              <a:spcAft>
                <a:spcPts val="0"/>
              </a:spcAft>
              <a:buClr>
                <a:schemeClr val="dk1"/>
              </a:buClr>
              <a:buSzPts val="6800"/>
              <a:buFont typeface="Arial"/>
              <a:buChar char="»"/>
              <a:defRPr sz="6800" b="0" i="0" u="none" strike="noStrike" cap="none">
                <a:solidFill>
                  <a:schemeClr val="dk1"/>
                </a:solidFill>
                <a:latin typeface="Arial"/>
                <a:ea typeface="Arial"/>
                <a:cs typeface="Arial"/>
              </a:defRPr>
            </a:lvl7pPr>
            <a:lvl8pPr marL="3657600" marR="0" lvl="7" indent="-660400" algn="l">
              <a:spcBef>
                <a:spcPts val="1360"/>
              </a:spcBef>
              <a:spcAft>
                <a:spcPts val="0"/>
              </a:spcAft>
              <a:buClr>
                <a:schemeClr val="dk1"/>
              </a:buClr>
              <a:buSzPts val="6800"/>
              <a:buFont typeface="Arial"/>
              <a:buChar char="»"/>
              <a:defRPr sz="6800" b="0" i="0" u="none" strike="noStrike" cap="none">
                <a:solidFill>
                  <a:schemeClr val="dk1"/>
                </a:solidFill>
                <a:latin typeface="Arial"/>
                <a:ea typeface="Arial"/>
                <a:cs typeface="Arial"/>
              </a:defRPr>
            </a:lvl8pPr>
            <a:lvl9pPr marL="4114800" marR="0" lvl="8" indent="-660400" algn="l">
              <a:spcBef>
                <a:spcPts val="1360"/>
              </a:spcBef>
              <a:spcAft>
                <a:spcPts val="0"/>
              </a:spcAft>
              <a:buClr>
                <a:schemeClr val="dk1"/>
              </a:buClr>
              <a:buSzPts val="6800"/>
              <a:buFont typeface="Arial"/>
              <a:buChar char="»"/>
              <a:defRPr sz="6800" b="0" i="0" u="none" strike="noStrike" cap="none">
                <a:solidFill>
                  <a:schemeClr val="dk1"/>
                </a:solidFill>
                <a:latin typeface="Arial"/>
                <a:ea typeface="Arial"/>
                <a:cs typeface="Arial"/>
              </a:defRPr>
            </a:lvl9pPr>
          </a:lstStyle>
          <a:p>
            <a:pPr>
              <a:defRPr/>
            </a:pPr>
            <a:endParaRPr/>
          </a:p>
        </p:txBody>
      </p:sp>
      <p:sp>
        <p:nvSpPr>
          <p:cNvPr id="8" name="Google Shape;8;p3"/>
          <p:cNvSpPr txBox="1">
            <a:spLocks noGrp="1"/>
          </p:cNvSpPr>
          <p:nvPr>
            <p:ph type="dt" idx="10"/>
          </p:nvPr>
        </p:nvSpPr>
        <p:spPr bwMode="auto">
          <a:xfrm>
            <a:off x="1517650" y="38984238"/>
            <a:ext cx="7064375" cy="2967037"/>
          </a:xfrm>
          <a:prstGeom prst="rect">
            <a:avLst/>
          </a:prstGeom>
          <a:noFill/>
          <a:ln>
            <a:noFill/>
          </a:ln>
        </p:spPr>
        <p:txBody>
          <a:bodyPr spcFirstLastPara="1" wrap="square" lIns="417475" tIns="208725" rIns="417475" bIns="208725" anchor="t" anchorCtr="0">
            <a:noAutofit/>
          </a:bodyPr>
          <a:lstStyle>
            <a:lvl1pPr marR="0" lvl="0" algn="l">
              <a:spcBef>
                <a:spcPts val="0"/>
              </a:spcBef>
              <a:spcAft>
                <a:spcPts val="0"/>
              </a:spcAft>
              <a:buSzPts val="1400"/>
              <a:buNone/>
              <a:defRPr sz="6600" b="0" i="0" u="none" strike="noStrike" cap="none">
                <a:solidFill>
                  <a:schemeClr val="dk1"/>
                </a:solidFill>
                <a:latin typeface="Arial"/>
                <a:ea typeface="Arial"/>
                <a:cs typeface="Arial"/>
              </a:defRPr>
            </a:lvl1pPr>
            <a:lvl2pPr marR="0" lvl="1" algn="l">
              <a:spcBef>
                <a:spcPts val="0"/>
              </a:spcBef>
              <a:spcAft>
                <a:spcPts val="0"/>
              </a:spcAft>
              <a:buSzPts val="1400"/>
              <a:buNone/>
              <a:defRPr sz="4000" b="0" i="0" u="none" strike="noStrike" cap="none">
                <a:solidFill>
                  <a:schemeClr val="dk1"/>
                </a:solidFill>
                <a:latin typeface="Arial"/>
                <a:ea typeface="Arial"/>
                <a:cs typeface="Arial"/>
              </a:defRPr>
            </a:lvl2pPr>
            <a:lvl3pPr marR="0" lvl="2" algn="l">
              <a:spcBef>
                <a:spcPts val="0"/>
              </a:spcBef>
              <a:spcAft>
                <a:spcPts val="0"/>
              </a:spcAft>
              <a:buSzPts val="1400"/>
              <a:buNone/>
              <a:defRPr sz="4000" b="0" i="0" u="none" strike="noStrike" cap="none">
                <a:solidFill>
                  <a:schemeClr val="dk1"/>
                </a:solidFill>
                <a:latin typeface="Arial"/>
                <a:ea typeface="Arial"/>
                <a:cs typeface="Arial"/>
              </a:defRPr>
            </a:lvl3pPr>
            <a:lvl4pPr marR="0" lvl="3" algn="l">
              <a:spcBef>
                <a:spcPts val="0"/>
              </a:spcBef>
              <a:spcAft>
                <a:spcPts val="0"/>
              </a:spcAft>
              <a:buSzPts val="1400"/>
              <a:buNone/>
              <a:defRPr sz="4000" b="0" i="0" u="none" strike="noStrike" cap="none">
                <a:solidFill>
                  <a:schemeClr val="dk1"/>
                </a:solidFill>
                <a:latin typeface="Arial"/>
                <a:ea typeface="Arial"/>
                <a:cs typeface="Arial"/>
              </a:defRPr>
            </a:lvl4pPr>
            <a:lvl5pPr marR="0" lvl="4" algn="l">
              <a:spcBef>
                <a:spcPts val="0"/>
              </a:spcBef>
              <a:spcAft>
                <a:spcPts val="0"/>
              </a:spcAft>
              <a:buSzPts val="1400"/>
              <a:buNone/>
              <a:defRPr sz="4000" b="0" i="0" u="none" strike="noStrike" cap="none">
                <a:solidFill>
                  <a:schemeClr val="dk1"/>
                </a:solidFill>
                <a:latin typeface="Arial"/>
                <a:ea typeface="Arial"/>
                <a:cs typeface="Arial"/>
              </a:defRPr>
            </a:lvl5pPr>
            <a:lvl6pPr marR="0" lvl="5" algn="l">
              <a:spcBef>
                <a:spcPts val="0"/>
              </a:spcBef>
              <a:spcAft>
                <a:spcPts val="0"/>
              </a:spcAft>
              <a:buSzPts val="1400"/>
              <a:buNone/>
              <a:defRPr sz="4000" b="0" i="0" u="none" strike="noStrike" cap="none">
                <a:solidFill>
                  <a:schemeClr val="dk1"/>
                </a:solidFill>
                <a:latin typeface="Arial"/>
                <a:ea typeface="Arial"/>
                <a:cs typeface="Arial"/>
              </a:defRPr>
            </a:lvl6pPr>
            <a:lvl7pPr marR="0" lvl="6" algn="l">
              <a:spcBef>
                <a:spcPts val="0"/>
              </a:spcBef>
              <a:spcAft>
                <a:spcPts val="0"/>
              </a:spcAft>
              <a:buSzPts val="1400"/>
              <a:buNone/>
              <a:defRPr sz="4000" b="0" i="0" u="none" strike="noStrike" cap="none">
                <a:solidFill>
                  <a:schemeClr val="dk1"/>
                </a:solidFill>
                <a:latin typeface="Arial"/>
                <a:ea typeface="Arial"/>
                <a:cs typeface="Arial"/>
              </a:defRPr>
            </a:lvl7pPr>
            <a:lvl8pPr marR="0" lvl="7" algn="l">
              <a:spcBef>
                <a:spcPts val="0"/>
              </a:spcBef>
              <a:spcAft>
                <a:spcPts val="0"/>
              </a:spcAft>
              <a:buSzPts val="1400"/>
              <a:buNone/>
              <a:defRPr sz="4000" b="0" i="0" u="none" strike="noStrike" cap="none">
                <a:solidFill>
                  <a:schemeClr val="dk1"/>
                </a:solidFill>
                <a:latin typeface="Arial"/>
                <a:ea typeface="Arial"/>
                <a:cs typeface="Arial"/>
              </a:defRPr>
            </a:lvl8pPr>
            <a:lvl9pPr marR="0" lvl="8" algn="l">
              <a:spcBef>
                <a:spcPts val="0"/>
              </a:spcBef>
              <a:spcAft>
                <a:spcPts val="0"/>
              </a:spcAft>
              <a:buSzPts val="1400"/>
              <a:buNone/>
              <a:defRPr sz="4000" b="0" i="0" u="none" strike="noStrike" cap="none">
                <a:solidFill>
                  <a:schemeClr val="dk1"/>
                </a:solidFill>
                <a:latin typeface="Arial"/>
                <a:ea typeface="Arial"/>
                <a:cs typeface="Arial"/>
              </a:defRPr>
            </a:lvl9pPr>
          </a:lstStyle>
          <a:p>
            <a:pPr>
              <a:defRPr/>
            </a:pPr>
            <a:endParaRPr/>
          </a:p>
        </p:txBody>
      </p:sp>
      <p:sp>
        <p:nvSpPr>
          <p:cNvPr id="9" name="Google Shape;9;p3"/>
          <p:cNvSpPr txBox="1">
            <a:spLocks noGrp="1"/>
          </p:cNvSpPr>
          <p:nvPr>
            <p:ph type="ftr" idx="11"/>
          </p:nvPr>
        </p:nvSpPr>
        <p:spPr bwMode="auto">
          <a:xfrm>
            <a:off x="10344150" y="38984238"/>
            <a:ext cx="9591674" cy="2967037"/>
          </a:xfrm>
          <a:prstGeom prst="rect">
            <a:avLst/>
          </a:prstGeom>
          <a:noFill/>
          <a:ln>
            <a:noFill/>
          </a:ln>
        </p:spPr>
        <p:txBody>
          <a:bodyPr spcFirstLastPara="1" wrap="square" lIns="417475" tIns="208725" rIns="417475" bIns="208725" anchor="t" anchorCtr="0">
            <a:noAutofit/>
          </a:bodyPr>
          <a:lstStyle>
            <a:lvl1pPr marR="0" lvl="0" algn="ctr">
              <a:spcBef>
                <a:spcPts val="0"/>
              </a:spcBef>
              <a:spcAft>
                <a:spcPts val="0"/>
              </a:spcAft>
              <a:buSzPts val="1400"/>
              <a:buNone/>
              <a:defRPr sz="6600" b="0" i="0" u="none" strike="noStrike" cap="none">
                <a:solidFill>
                  <a:schemeClr val="dk1"/>
                </a:solidFill>
                <a:latin typeface="Arial"/>
                <a:ea typeface="Arial"/>
                <a:cs typeface="Arial"/>
              </a:defRPr>
            </a:lvl1pPr>
            <a:lvl2pPr marR="0" lvl="1" algn="l">
              <a:spcBef>
                <a:spcPts val="0"/>
              </a:spcBef>
              <a:spcAft>
                <a:spcPts val="0"/>
              </a:spcAft>
              <a:buSzPts val="1400"/>
              <a:buNone/>
              <a:defRPr sz="4000" b="0" i="0" u="none" strike="noStrike" cap="none">
                <a:solidFill>
                  <a:schemeClr val="dk1"/>
                </a:solidFill>
                <a:latin typeface="Arial"/>
                <a:ea typeface="Arial"/>
                <a:cs typeface="Arial"/>
              </a:defRPr>
            </a:lvl2pPr>
            <a:lvl3pPr marR="0" lvl="2" algn="l">
              <a:spcBef>
                <a:spcPts val="0"/>
              </a:spcBef>
              <a:spcAft>
                <a:spcPts val="0"/>
              </a:spcAft>
              <a:buSzPts val="1400"/>
              <a:buNone/>
              <a:defRPr sz="4000" b="0" i="0" u="none" strike="noStrike" cap="none">
                <a:solidFill>
                  <a:schemeClr val="dk1"/>
                </a:solidFill>
                <a:latin typeface="Arial"/>
                <a:ea typeface="Arial"/>
                <a:cs typeface="Arial"/>
              </a:defRPr>
            </a:lvl3pPr>
            <a:lvl4pPr marR="0" lvl="3" algn="l">
              <a:spcBef>
                <a:spcPts val="0"/>
              </a:spcBef>
              <a:spcAft>
                <a:spcPts val="0"/>
              </a:spcAft>
              <a:buSzPts val="1400"/>
              <a:buNone/>
              <a:defRPr sz="4000" b="0" i="0" u="none" strike="noStrike" cap="none">
                <a:solidFill>
                  <a:schemeClr val="dk1"/>
                </a:solidFill>
                <a:latin typeface="Arial"/>
                <a:ea typeface="Arial"/>
                <a:cs typeface="Arial"/>
              </a:defRPr>
            </a:lvl4pPr>
            <a:lvl5pPr marR="0" lvl="4" algn="l">
              <a:spcBef>
                <a:spcPts val="0"/>
              </a:spcBef>
              <a:spcAft>
                <a:spcPts val="0"/>
              </a:spcAft>
              <a:buSzPts val="1400"/>
              <a:buNone/>
              <a:defRPr sz="4000" b="0" i="0" u="none" strike="noStrike" cap="none">
                <a:solidFill>
                  <a:schemeClr val="dk1"/>
                </a:solidFill>
                <a:latin typeface="Arial"/>
                <a:ea typeface="Arial"/>
                <a:cs typeface="Arial"/>
              </a:defRPr>
            </a:lvl5pPr>
            <a:lvl6pPr marR="0" lvl="5" algn="l">
              <a:spcBef>
                <a:spcPts val="0"/>
              </a:spcBef>
              <a:spcAft>
                <a:spcPts val="0"/>
              </a:spcAft>
              <a:buSzPts val="1400"/>
              <a:buNone/>
              <a:defRPr sz="4000" b="0" i="0" u="none" strike="noStrike" cap="none">
                <a:solidFill>
                  <a:schemeClr val="dk1"/>
                </a:solidFill>
                <a:latin typeface="Arial"/>
                <a:ea typeface="Arial"/>
                <a:cs typeface="Arial"/>
              </a:defRPr>
            </a:lvl6pPr>
            <a:lvl7pPr marR="0" lvl="6" algn="l">
              <a:spcBef>
                <a:spcPts val="0"/>
              </a:spcBef>
              <a:spcAft>
                <a:spcPts val="0"/>
              </a:spcAft>
              <a:buSzPts val="1400"/>
              <a:buNone/>
              <a:defRPr sz="4000" b="0" i="0" u="none" strike="noStrike" cap="none">
                <a:solidFill>
                  <a:schemeClr val="dk1"/>
                </a:solidFill>
                <a:latin typeface="Arial"/>
                <a:ea typeface="Arial"/>
                <a:cs typeface="Arial"/>
              </a:defRPr>
            </a:lvl7pPr>
            <a:lvl8pPr marR="0" lvl="7" algn="l">
              <a:spcBef>
                <a:spcPts val="0"/>
              </a:spcBef>
              <a:spcAft>
                <a:spcPts val="0"/>
              </a:spcAft>
              <a:buSzPts val="1400"/>
              <a:buNone/>
              <a:defRPr sz="4000" b="0" i="0" u="none" strike="noStrike" cap="none">
                <a:solidFill>
                  <a:schemeClr val="dk1"/>
                </a:solidFill>
                <a:latin typeface="Arial"/>
                <a:ea typeface="Arial"/>
                <a:cs typeface="Arial"/>
              </a:defRPr>
            </a:lvl8pPr>
            <a:lvl9pPr marR="0" lvl="8" algn="l">
              <a:spcBef>
                <a:spcPts val="0"/>
              </a:spcBef>
              <a:spcAft>
                <a:spcPts val="0"/>
              </a:spcAft>
              <a:buSzPts val="1400"/>
              <a:buNone/>
              <a:defRPr sz="4000" b="0" i="0" u="none" strike="noStrike" cap="none">
                <a:solidFill>
                  <a:schemeClr val="dk1"/>
                </a:solidFill>
                <a:latin typeface="Arial"/>
                <a:ea typeface="Arial"/>
                <a:cs typeface="Arial"/>
              </a:defRPr>
            </a:lvl9pPr>
          </a:lstStyle>
          <a:p>
            <a:pPr>
              <a:defRPr/>
            </a:pPr>
            <a:endParaRPr/>
          </a:p>
        </p:txBody>
      </p:sp>
      <p:sp>
        <p:nvSpPr>
          <p:cNvPr id="10" name="Google Shape;10;p3"/>
          <p:cNvSpPr txBox="1">
            <a:spLocks noGrp="1"/>
          </p:cNvSpPr>
          <p:nvPr>
            <p:ph type="sldNum" idx="12"/>
          </p:nvPr>
        </p:nvSpPr>
        <p:spPr bwMode="auto">
          <a:xfrm>
            <a:off x="21697950" y="38984238"/>
            <a:ext cx="7064375" cy="2967037"/>
          </a:xfrm>
          <a:prstGeom prst="rect">
            <a:avLst/>
          </a:prstGeom>
          <a:noFill/>
          <a:ln>
            <a:noFill/>
          </a:ln>
        </p:spPr>
        <p:txBody>
          <a:bodyPr spcFirstLastPara="1" wrap="square" lIns="417475" tIns="208725" rIns="417475" bIns="208725" anchor="t" anchorCtr="0">
            <a:noAutofit/>
          </a:bodyPr>
          <a:lstStyle>
            <a:lvl1pPr marL="0" marR="0" lvl="0" indent="0" algn="r">
              <a:spcBef>
                <a:spcPts val="0"/>
              </a:spcBef>
              <a:spcAft>
                <a:spcPts val="0"/>
              </a:spcAft>
              <a:buNone/>
              <a:defRPr sz="6600" b="0" i="0" u="none" strike="noStrike" cap="none">
                <a:solidFill>
                  <a:schemeClr val="dk1"/>
                </a:solidFill>
                <a:latin typeface="Arial"/>
                <a:ea typeface="Arial"/>
                <a:cs typeface="Arial"/>
              </a:defRPr>
            </a:lvl1pPr>
            <a:lvl2pPr marL="0" marR="0" lvl="1" indent="0" algn="r">
              <a:spcBef>
                <a:spcPts val="0"/>
              </a:spcBef>
              <a:spcAft>
                <a:spcPts val="0"/>
              </a:spcAft>
              <a:buNone/>
              <a:defRPr sz="6600" b="0" i="0" u="none" strike="noStrike" cap="none">
                <a:solidFill>
                  <a:schemeClr val="dk1"/>
                </a:solidFill>
                <a:latin typeface="Arial"/>
                <a:ea typeface="Arial"/>
                <a:cs typeface="Arial"/>
              </a:defRPr>
            </a:lvl2pPr>
            <a:lvl3pPr marL="0" marR="0" lvl="2" indent="0" algn="r">
              <a:spcBef>
                <a:spcPts val="0"/>
              </a:spcBef>
              <a:spcAft>
                <a:spcPts val="0"/>
              </a:spcAft>
              <a:buNone/>
              <a:defRPr sz="6600" b="0" i="0" u="none" strike="noStrike" cap="none">
                <a:solidFill>
                  <a:schemeClr val="dk1"/>
                </a:solidFill>
                <a:latin typeface="Arial"/>
                <a:ea typeface="Arial"/>
                <a:cs typeface="Arial"/>
              </a:defRPr>
            </a:lvl3pPr>
            <a:lvl4pPr marL="0" marR="0" lvl="3" indent="0" algn="r">
              <a:spcBef>
                <a:spcPts val="0"/>
              </a:spcBef>
              <a:spcAft>
                <a:spcPts val="0"/>
              </a:spcAft>
              <a:buNone/>
              <a:defRPr sz="6600" b="0" i="0" u="none" strike="noStrike" cap="none">
                <a:solidFill>
                  <a:schemeClr val="dk1"/>
                </a:solidFill>
                <a:latin typeface="Arial"/>
                <a:ea typeface="Arial"/>
                <a:cs typeface="Arial"/>
              </a:defRPr>
            </a:lvl4pPr>
            <a:lvl5pPr marL="0" marR="0" lvl="4" indent="0" algn="r">
              <a:spcBef>
                <a:spcPts val="0"/>
              </a:spcBef>
              <a:spcAft>
                <a:spcPts val="0"/>
              </a:spcAft>
              <a:buNone/>
              <a:defRPr sz="6600" b="0" i="0" u="none" strike="noStrike" cap="none">
                <a:solidFill>
                  <a:schemeClr val="dk1"/>
                </a:solidFill>
                <a:latin typeface="Arial"/>
                <a:ea typeface="Arial"/>
                <a:cs typeface="Arial"/>
              </a:defRPr>
            </a:lvl5pPr>
            <a:lvl6pPr marL="0" marR="0" lvl="5" indent="0" algn="r">
              <a:spcBef>
                <a:spcPts val="0"/>
              </a:spcBef>
              <a:spcAft>
                <a:spcPts val="0"/>
              </a:spcAft>
              <a:buNone/>
              <a:defRPr sz="6600" b="0" i="0" u="none" strike="noStrike" cap="none">
                <a:solidFill>
                  <a:schemeClr val="dk1"/>
                </a:solidFill>
                <a:latin typeface="Arial"/>
                <a:ea typeface="Arial"/>
                <a:cs typeface="Arial"/>
              </a:defRPr>
            </a:lvl6pPr>
            <a:lvl7pPr marL="0" marR="0" lvl="6" indent="0" algn="r">
              <a:spcBef>
                <a:spcPts val="0"/>
              </a:spcBef>
              <a:spcAft>
                <a:spcPts val="0"/>
              </a:spcAft>
              <a:buNone/>
              <a:defRPr sz="6600" b="0" i="0" u="none" strike="noStrike" cap="none">
                <a:solidFill>
                  <a:schemeClr val="dk1"/>
                </a:solidFill>
                <a:latin typeface="Arial"/>
                <a:ea typeface="Arial"/>
                <a:cs typeface="Arial"/>
              </a:defRPr>
            </a:lvl7pPr>
            <a:lvl8pPr marL="0" marR="0" lvl="7" indent="0" algn="r">
              <a:spcBef>
                <a:spcPts val="0"/>
              </a:spcBef>
              <a:spcAft>
                <a:spcPts val="0"/>
              </a:spcAft>
              <a:buNone/>
              <a:defRPr sz="6600" b="0" i="0" u="none" strike="noStrike" cap="none">
                <a:solidFill>
                  <a:schemeClr val="dk1"/>
                </a:solidFill>
                <a:latin typeface="Arial"/>
                <a:ea typeface="Arial"/>
                <a:cs typeface="Arial"/>
              </a:defRPr>
            </a:lvl8pPr>
            <a:lvl9pPr marL="0" marR="0" lvl="8" indent="0" algn="r">
              <a:spcBef>
                <a:spcPts val="0"/>
              </a:spcBef>
              <a:spcAft>
                <a:spcPts val="0"/>
              </a:spcAft>
              <a:buNone/>
              <a:defRPr sz="6600" b="0" i="0" u="none" strike="noStrike" cap="none">
                <a:solidFill>
                  <a:schemeClr val="dk1"/>
                </a:solidFill>
                <a:latin typeface="Arial"/>
                <a:ea typeface="Arial"/>
                <a:cs typeface="Arial"/>
              </a:defRPr>
            </a:lvl9pPr>
          </a:lstStyle>
          <a:p>
            <a:pPr marL="0" lvl="0" indent="0" algn="r">
              <a:spcBef>
                <a:spcPts val="0"/>
              </a:spcBef>
              <a:spcAft>
                <a:spcPts val="0"/>
              </a:spcAft>
              <a:buNone/>
              <a:defRPr/>
            </a:pPr>
            <a:fld id="{00000000-1234-1234-1234-123412341234}" type="slidenum">
              <a:rPr lang="de-DE"/>
              <a:t>‹Nr.›</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marR="0" lvl="0" algn="l">
        <a:lnSpc>
          <a:spcPct val="100000"/>
        </a:lnSpc>
        <a:spcBef>
          <a:spcPts val="0"/>
        </a:spcBef>
        <a:spcAft>
          <a:spcPts val="0"/>
        </a:spcAft>
      </a:defPPr>
      <a:lvl1pPr marR="0" lvl="0"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1pPr>
      <a:lvl2pPr marR="0" lvl="1"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2pPr>
      <a:lvl3pPr marR="0" lvl="2"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3pPr>
      <a:lvl4pPr marR="0" lvl="3"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4pPr>
      <a:lvl5pPr marR="0" lvl="4"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5pPr>
      <a:lvl6pPr marR="0" lvl="5"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6pPr>
      <a:lvl7pPr marR="0" lvl="6"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7pPr>
      <a:lvl8pPr marR="0" lvl="7"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8pPr>
      <a:lvl9pPr marR="0" lvl="8"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9pPr>
    </p:titleStyle>
    <p:bodyStyle>
      <a:defPPr marR="0" lvl="0" algn="l">
        <a:lnSpc>
          <a:spcPct val="100000"/>
        </a:lnSpc>
        <a:spcBef>
          <a:spcPts val="0"/>
        </a:spcBef>
        <a:spcAft>
          <a:spcPts val="0"/>
        </a:spcAft>
      </a:defPPr>
      <a:lvl1pPr marR="0" lvl="0"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1pPr>
      <a:lvl2pPr marR="0" lvl="1"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2pPr>
      <a:lvl3pPr marR="0" lvl="2"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3pPr>
      <a:lvl4pPr marR="0" lvl="3"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4pPr>
      <a:lvl5pPr marR="0" lvl="4"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5pPr>
      <a:lvl6pPr marR="0" lvl="5"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6pPr>
      <a:lvl7pPr marR="0" lvl="6"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7pPr>
      <a:lvl8pPr marR="0" lvl="7"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8pPr>
      <a:lvl9pPr marR="0" lvl="8"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9pPr>
    </p:bodyStyle>
    <p:otherStyle>
      <a:defPPr marR="0" lvl="0" algn="l">
        <a:lnSpc>
          <a:spcPct val="100000"/>
        </a:lnSpc>
        <a:spcBef>
          <a:spcPts val="0"/>
        </a:spcBef>
        <a:spcAft>
          <a:spcPts val="0"/>
        </a:spcAft>
      </a:defPPr>
      <a:lvl1pPr marR="0" lvl="0"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1pPr>
      <a:lvl2pPr marR="0" lvl="1"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2pPr>
      <a:lvl3pPr marR="0" lvl="2"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3pPr>
      <a:lvl4pPr marR="0" lvl="3"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4pPr>
      <a:lvl5pPr marR="0" lvl="4"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5pPr>
      <a:lvl6pPr marR="0" lvl="5"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6pPr>
      <a:lvl7pPr marR="0" lvl="6"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7pPr>
      <a:lvl8pPr marR="0" lvl="7"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8pPr>
      <a:lvl9pPr marR="0" lvl="8" algn="l">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jpg"/><Relationship Id="rId7" Type="http://schemas.openxmlformats.org/officeDocument/2006/relationships/image" Target="../media/image5.png"/><Relationship Id="rId8" Type="http://schemas.microsoft.com/office/2007/relationships/diagramDrawing" Target="../diagrams/drawing1.xml" /><Relationship Id="rId9" Type="http://schemas.openxmlformats.org/officeDocument/2006/relationships/diagramData" Target="../diagrams/data1.xml" /><Relationship Id="rId10" Type="http://schemas.openxmlformats.org/officeDocument/2006/relationships/diagramColors" Target="../diagrams/colors1.xml" /><Relationship Id="rId11" Type="http://schemas.openxmlformats.org/officeDocument/2006/relationships/diagramLayout" Target="../diagrams/layout1.xml" /><Relationship Id="rId12" Type="http://schemas.openxmlformats.org/officeDocument/2006/relationships/diagramQuickStyle" Target="../diagrams/quickStyle1.xml" /></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84" name="Google Shape;84;p1"/>
          <p:cNvSpPr/>
          <p:nvPr/>
        </p:nvSpPr>
        <p:spPr bwMode="auto">
          <a:xfrm>
            <a:off x="1079500" y="1079500"/>
            <a:ext cx="28106688" cy="576263"/>
          </a:xfrm>
          <a:prstGeom prst="rect">
            <a:avLst/>
          </a:prstGeom>
          <a:solidFill>
            <a:srgbClr val="C00000"/>
          </a:solidFill>
          <a:ln>
            <a:noFill/>
          </a:ln>
        </p:spPr>
        <p:txBody>
          <a:bodyPr spcFirstLastPara="1" wrap="square" lIns="91425" tIns="45700" rIns="91425" bIns="45700" anchor="t" anchorCtr="0">
            <a:noAutofit/>
          </a:bodyPr>
          <a:lstStyle/>
          <a:p>
            <a:pPr marL="0" marR="0" lvl="0" indent="0" algn="l">
              <a:spcBef>
                <a:spcPts val="0"/>
              </a:spcBef>
              <a:spcAft>
                <a:spcPts val="0"/>
              </a:spcAft>
              <a:buNone/>
              <a:defRPr/>
            </a:pPr>
            <a:endParaRPr sz="4000">
              <a:solidFill>
                <a:srgbClr val="FF0000"/>
              </a:solidFill>
              <a:latin typeface="Arial"/>
              <a:ea typeface="Arial"/>
              <a:cs typeface="Arial"/>
            </a:endParaRPr>
          </a:p>
        </p:txBody>
      </p:sp>
      <p:sp>
        <p:nvSpPr>
          <p:cNvPr id="85" name="Google Shape;85;p1"/>
          <p:cNvSpPr/>
          <p:nvPr/>
        </p:nvSpPr>
        <p:spPr bwMode="auto">
          <a:xfrm>
            <a:off x="0" y="12998450"/>
            <a:ext cx="393700" cy="0"/>
          </a:xfrm>
          <a:prstGeom prst="rect">
            <a:avLst/>
          </a:prstGeom>
          <a:solidFill>
            <a:srgbClr val="B90F22"/>
          </a:solidFill>
          <a:ln>
            <a:noFill/>
          </a:ln>
        </p:spPr>
        <p:txBody>
          <a:bodyPr spcFirstLastPara="1" wrap="square" lIns="91425" tIns="45700" rIns="91425" bIns="45700" anchor="t" anchorCtr="0">
            <a:spAutoFit/>
          </a:bodyPr>
          <a:lstStyle/>
          <a:p>
            <a:pPr marL="0" marR="0" lvl="0" indent="0" algn="l">
              <a:spcBef>
                <a:spcPts val="0"/>
              </a:spcBef>
              <a:spcAft>
                <a:spcPts val="0"/>
              </a:spcAft>
              <a:buNone/>
              <a:defRPr/>
            </a:pPr>
            <a:endParaRPr sz="4000">
              <a:solidFill>
                <a:schemeClr val="dk1"/>
              </a:solidFill>
              <a:latin typeface="Arial"/>
              <a:ea typeface="Arial"/>
              <a:cs typeface="Arial"/>
            </a:endParaRPr>
          </a:p>
        </p:txBody>
      </p:sp>
      <p:sp>
        <p:nvSpPr>
          <p:cNvPr id="86" name="Google Shape;86;p1"/>
          <p:cNvSpPr txBox="1"/>
          <p:nvPr/>
        </p:nvSpPr>
        <p:spPr bwMode="auto">
          <a:xfrm>
            <a:off x="1071611" y="3262032"/>
            <a:ext cx="28127325" cy="2271713"/>
          </a:xfrm>
          <a:prstGeom prst="rect">
            <a:avLst/>
          </a:prstGeom>
          <a:noFill/>
          <a:ln>
            <a:noFill/>
          </a:ln>
        </p:spPr>
        <p:txBody>
          <a:bodyPr spcFirstLastPara="1" wrap="square" lIns="397350" tIns="129375" rIns="258775" bIns="129375" anchor="t" anchorCtr="0">
            <a:spAutoFit/>
          </a:bodyPr>
          <a:lstStyle/>
          <a:p>
            <a:pPr marL="0" marR="0" lvl="0" indent="0" algn="l">
              <a:spcBef>
                <a:spcPts val="0"/>
              </a:spcBef>
              <a:spcAft>
                <a:spcPts val="0"/>
              </a:spcAft>
              <a:buNone/>
              <a:defRPr/>
            </a:pPr>
            <a:endParaRPr sz="13200" b="1">
              <a:solidFill>
                <a:schemeClr val="dk1"/>
              </a:solidFill>
              <a:latin typeface="Arial"/>
              <a:ea typeface="Arial"/>
              <a:cs typeface="Arial"/>
            </a:endParaRPr>
          </a:p>
        </p:txBody>
      </p:sp>
      <p:cxnSp>
        <p:nvCxnSpPr>
          <p:cNvPr id="87" name="Google Shape;87;p1"/>
          <p:cNvCxnSpPr>
            <a:cxnSpLocks/>
          </p:cNvCxnSpPr>
          <p:nvPr/>
        </p:nvCxnSpPr>
        <p:spPr bwMode="auto">
          <a:xfrm>
            <a:off x="1079500" y="41530587"/>
            <a:ext cx="28106688" cy="0"/>
          </a:xfrm>
          <a:prstGeom prst="straightConnector1">
            <a:avLst/>
          </a:prstGeom>
          <a:noFill/>
          <a:ln w="30475" cap="flat" cmpd="sng">
            <a:solidFill>
              <a:schemeClr val="dk1"/>
            </a:solidFill>
            <a:prstDash val="solid"/>
            <a:round/>
            <a:headEnd type="none" w="med" len="med"/>
            <a:tailEnd type="none" w="med" len="med"/>
          </a:ln>
        </p:spPr>
      </p:cxnSp>
      <p:cxnSp>
        <p:nvCxnSpPr>
          <p:cNvPr id="88" name="Google Shape;88;p1"/>
          <p:cNvCxnSpPr>
            <a:cxnSpLocks/>
          </p:cNvCxnSpPr>
          <p:nvPr/>
        </p:nvCxnSpPr>
        <p:spPr bwMode="auto">
          <a:xfrm>
            <a:off x="1079500" y="1841500"/>
            <a:ext cx="28106688" cy="0"/>
          </a:xfrm>
          <a:prstGeom prst="straightConnector1">
            <a:avLst/>
          </a:prstGeom>
          <a:noFill/>
          <a:ln w="60325" cap="flat" cmpd="sng">
            <a:solidFill>
              <a:srgbClr val="000000"/>
            </a:solidFill>
            <a:prstDash val="solid"/>
            <a:round/>
            <a:headEnd type="none" w="med" len="med"/>
            <a:tailEnd type="none" w="med" len="med"/>
          </a:ln>
        </p:spPr>
      </p:cxnSp>
      <p:sp>
        <p:nvSpPr>
          <p:cNvPr id="89" name="Google Shape;89;p1"/>
          <p:cNvSpPr txBox="1"/>
          <p:nvPr/>
        </p:nvSpPr>
        <p:spPr bwMode="auto">
          <a:xfrm>
            <a:off x="1418119" y="9769841"/>
            <a:ext cx="13884900" cy="25889098"/>
          </a:xfrm>
          <a:prstGeom prst="rect">
            <a:avLst/>
          </a:prstGeom>
          <a:noFill/>
          <a:ln>
            <a:noFill/>
          </a:ln>
        </p:spPr>
        <p:txBody>
          <a:bodyPr spcFirstLastPara="1" wrap="square" lIns="91425" tIns="45700" rIns="91425" bIns="45700" anchor="t" anchorCtr="0">
            <a:spAutoFit/>
          </a:bodyPr>
          <a:lstStyle/>
          <a:p>
            <a:pPr marL="0" marR="0" lvl="0" indent="0" algn="just">
              <a:spcBef>
                <a:spcPts val="1000"/>
              </a:spcBef>
              <a:spcAft>
                <a:spcPts val="0"/>
              </a:spcAft>
              <a:buNone/>
              <a:defRPr/>
            </a:pPr>
            <a:r>
              <a:rPr lang="de-DE" sz="4000" b="1" u="sng">
                <a:solidFill>
                  <a:schemeClr val="dk1"/>
                </a:solidFill>
                <a:latin typeface="+mj-lt"/>
                <a:ea typeface="Stafford"/>
              </a:rPr>
              <a:t>Selbstverständnis</a:t>
            </a:r>
            <a:endParaRPr/>
          </a:p>
          <a:p>
            <a:pPr marL="0" marR="0" lvl="0" indent="0" algn="just">
              <a:spcBef>
                <a:spcPts val="1000"/>
              </a:spcBef>
              <a:spcAft>
                <a:spcPts val="0"/>
              </a:spcAft>
              <a:buNone/>
              <a:defRPr/>
            </a:pPr>
            <a:br>
              <a:rPr lang="de-DE" sz="4400">
                <a:latin typeface="+mj-lt"/>
                <a:ea typeface="Stafford"/>
              </a:rPr>
            </a:br>
            <a:r>
              <a:rPr lang="de-DE" sz="4000" b="0" i="0">
                <a:solidFill>
                  <a:srgbClr val="0D0D0D"/>
                </a:solidFill>
                <a:latin typeface="+mj-lt"/>
                <a:ea typeface="Stafford"/>
              </a:rPr>
              <a:t>Das </a:t>
            </a:r>
            <a:r>
              <a:rPr lang="de-DE" sz="4000" b="0" i="0">
                <a:solidFill>
                  <a:srgbClr val="0D0D0D"/>
                </a:solidFill>
                <a:latin typeface="+mj-lt"/>
                <a:ea typeface="Stafford"/>
              </a:rPr>
              <a:t>Diversity</a:t>
            </a:r>
            <a:r>
              <a:rPr lang="de-DE" sz="4000" b="0" i="0">
                <a:solidFill>
                  <a:srgbClr val="0D0D0D"/>
                </a:solidFill>
                <a:latin typeface="+mj-lt"/>
                <a:ea typeface="Stafford"/>
              </a:rPr>
              <a:t> Education Office (DEO) an der TU Darmstadt engagiert sich für die Förderung von Diversität und Chancengerechtigkeit innerhalb der Universität. Die Hauptziele des DEO sind die Förderung einer inklusiven, </a:t>
            </a:r>
            <a:r>
              <a:rPr lang="de-DE" sz="4000" b="0" i="0">
                <a:solidFill>
                  <a:srgbClr val="0D0D0D"/>
                </a:solidFill>
                <a:latin typeface="+mj-lt"/>
                <a:ea typeface="Stafford"/>
              </a:rPr>
              <a:t>barriere</a:t>
            </a:r>
            <a:r>
              <a:rPr lang="de-DE" sz="4000" b="0" i="0">
                <a:solidFill>
                  <a:srgbClr val="0D0D0D"/>
                </a:solidFill>
                <a:latin typeface="+mj-lt"/>
                <a:ea typeface="Stafford"/>
              </a:rPr>
              <a:t>- und diskriminierungsarmen Lehr-, Lern- und Arbeitsumgebung und die Unterstützung der gleich-berechtigten Teilhabe und Zusammenarbeit aller Mitglieder der Universitätsgemeinschaft.</a:t>
            </a:r>
            <a:endParaRPr/>
          </a:p>
          <a:p>
            <a:pPr marL="0" marR="0" lvl="0" indent="0" algn="just">
              <a:spcBef>
                <a:spcPts val="1000"/>
              </a:spcBef>
              <a:spcAft>
                <a:spcPts val="0"/>
              </a:spcAft>
              <a:buNone/>
              <a:defRPr/>
            </a:pPr>
            <a:endParaRPr lang="de-DE" sz="4000">
              <a:solidFill>
                <a:srgbClr val="0D0D0D"/>
              </a:solidFill>
              <a:latin typeface="+mj-lt"/>
              <a:ea typeface="Stafford"/>
            </a:endParaRPr>
          </a:p>
          <a:p>
            <a:pPr marL="0" marR="0" lvl="0" indent="0" algn="just">
              <a:spcBef>
                <a:spcPts val="1000"/>
              </a:spcBef>
              <a:spcAft>
                <a:spcPts val="0"/>
              </a:spcAft>
              <a:buNone/>
              <a:defRPr/>
            </a:pPr>
            <a:r>
              <a:rPr lang="de-DE" sz="4000" b="0" i="0">
                <a:solidFill>
                  <a:srgbClr val="0D0D0D"/>
                </a:solidFill>
                <a:latin typeface="+mj-lt"/>
                <a:ea typeface="Stafford"/>
              </a:rPr>
              <a:t>Das DEO unterstützt die TU Darmstadt in ihrem Bemühen </a:t>
            </a:r>
            <a:r>
              <a:rPr lang="de-DE" sz="4000" b="0" i="0">
                <a:solidFill>
                  <a:srgbClr val="0D0D0D"/>
                </a:solidFill>
                <a:latin typeface="+mj-lt"/>
                <a:ea typeface="Stafford"/>
              </a:rPr>
              <a:t>Diversity</a:t>
            </a:r>
            <a:r>
              <a:rPr lang="de-DE" sz="4000" b="0" i="0">
                <a:solidFill>
                  <a:srgbClr val="0D0D0D"/>
                </a:solidFill>
                <a:latin typeface="+mj-lt"/>
                <a:ea typeface="Stafford"/>
              </a:rPr>
              <a:t> als Querschnittsaufgabe der Universität zu verankern und zu fördern. Als Handlungsgrundlage wurde die Diversitätsstrategie im März 2023 verabschiedet mit dem Ziel, Diversitätssensibilität und Diskriminierungsschutz für alle TU Angehörigen auf allen Ebenen der Hochschule zu verankern. </a:t>
            </a:r>
            <a:endParaRPr/>
          </a:p>
          <a:p>
            <a:pPr marL="0" marR="0" lvl="0" indent="0" algn="just">
              <a:lnSpc>
                <a:spcPct val="150000"/>
              </a:lnSpc>
              <a:spcBef>
                <a:spcPts val="1000"/>
              </a:spcBef>
              <a:spcAft>
                <a:spcPts val="0"/>
              </a:spcAft>
              <a:buNone/>
              <a:defRPr/>
            </a:pPr>
            <a:endParaRPr sz="4400">
              <a:solidFill>
                <a:schemeClr val="dk1"/>
              </a:solidFill>
              <a:latin typeface="Stafford"/>
              <a:ea typeface="Stafford"/>
            </a:endParaRPr>
          </a:p>
          <a:p>
            <a:pPr algn="just">
              <a:spcBef>
                <a:spcPts val="1000"/>
              </a:spcBef>
              <a:defRPr/>
            </a:pPr>
            <a:r>
              <a:rPr lang="de-DE" sz="4000" b="1" u="sng">
                <a:solidFill>
                  <a:schemeClr val="dk1"/>
                </a:solidFill>
                <a:latin typeface="+mj-lt"/>
                <a:ea typeface="Stafford"/>
              </a:rPr>
              <a:t>Aufgaben und Angebote</a:t>
            </a:r>
            <a:endParaRPr sz="4000" b="1" u="sng">
              <a:solidFill>
                <a:schemeClr val="dk1"/>
              </a:solidFill>
              <a:latin typeface="+mj-lt"/>
              <a:ea typeface="Stafford"/>
            </a:endParaRPr>
          </a:p>
          <a:p>
            <a:pPr algn="just">
              <a:spcBef>
                <a:spcPts val="1000"/>
              </a:spcBef>
              <a:defRPr/>
            </a:pPr>
            <a:endParaRPr lang="de-DE" sz="4400" b="1" u="sng">
              <a:solidFill>
                <a:schemeClr val="dk1"/>
              </a:solidFill>
              <a:latin typeface="+mj-lt"/>
              <a:ea typeface="Stafford"/>
            </a:endParaRPr>
          </a:p>
          <a:p>
            <a:pPr algn="just">
              <a:spcBef>
                <a:spcPts val="1000"/>
              </a:spcBef>
              <a:defRPr/>
            </a:pPr>
            <a:endParaRPr lang="de-DE" sz="4400" b="1" u="sng">
              <a:solidFill>
                <a:schemeClr val="dk1"/>
              </a:solidFill>
              <a:latin typeface="+mj-lt"/>
              <a:ea typeface="Stafford"/>
            </a:endParaRPr>
          </a:p>
          <a:p>
            <a:pPr algn="just">
              <a:spcBef>
                <a:spcPts val="1000"/>
              </a:spcBef>
              <a:defRPr/>
            </a:pPr>
            <a:endParaRPr lang="de-DE" sz="4400" b="1" u="sng">
              <a:solidFill>
                <a:schemeClr val="dk1"/>
              </a:solidFill>
              <a:latin typeface="+mj-lt"/>
              <a:ea typeface="Stafford"/>
            </a:endParaRPr>
          </a:p>
          <a:p>
            <a:pPr algn="just">
              <a:spcBef>
                <a:spcPts val="1000"/>
              </a:spcBef>
              <a:defRPr/>
            </a:pPr>
            <a:endParaRPr lang="de-DE" sz="4400" b="1" u="sng">
              <a:solidFill>
                <a:schemeClr val="dk1"/>
              </a:solidFill>
              <a:latin typeface="+mj-lt"/>
              <a:ea typeface="Stafford"/>
            </a:endParaRPr>
          </a:p>
          <a:p>
            <a:pPr algn="just">
              <a:spcBef>
                <a:spcPts val="1000"/>
              </a:spcBef>
              <a:defRPr/>
            </a:pPr>
            <a:endParaRPr lang="de-DE" sz="4400" b="1" u="sng">
              <a:solidFill>
                <a:schemeClr val="dk1"/>
              </a:solidFill>
              <a:latin typeface="+mj-lt"/>
              <a:ea typeface="Stafford"/>
            </a:endParaRPr>
          </a:p>
          <a:p>
            <a:pPr algn="just">
              <a:spcBef>
                <a:spcPts val="1000"/>
              </a:spcBef>
              <a:defRPr/>
            </a:pPr>
            <a:endParaRPr lang="de-DE" sz="4400" b="1" u="sng">
              <a:solidFill>
                <a:schemeClr val="dk1"/>
              </a:solidFill>
              <a:latin typeface="+mj-lt"/>
              <a:ea typeface="Stafford"/>
            </a:endParaRPr>
          </a:p>
          <a:p>
            <a:pPr algn="just">
              <a:spcBef>
                <a:spcPts val="1000"/>
              </a:spcBef>
              <a:defRPr/>
            </a:pPr>
            <a:endParaRPr lang="de-DE" sz="4400" b="1" u="sng">
              <a:solidFill>
                <a:schemeClr val="dk1"/>
              </a:solidFill>
              <a:latin typeface="+mj-lt"/>
              <a:ea typeface="Stafford"/>
            </a:endParaRPr>
          </a:p>
          <a:p>
            <a:pPr algn="just">
              <a:spcBef>
                <a:spcPts val="1000"/>
              </a:spcBef>
              <a:defRPr/>
            </a:pPr>
            <a:endParaRPr lang="de-DE" sz="4400" b="1" u="sng">
              <a:solidFill>
                <a:schemeClr val="dk1"/>
              </a:solidFill>
              <a:latin typeface="+mj-lt"/>
              <a:ea typeface="Stafford"/>
            </a:endParaRPr>
          </a:p>
          <a:p>
            <a:pPr algn="just">
              <a:spcBef>
                <a:spcPts val="1000"/>
              </a:spcBef>
              <a:defRPr/>
            </a:pPr>
            <a:endParaRPr lang="de-DE" sz="4400" b="1" u="sng">
              <a:solidFill>
                <a:schemeClr val="dk1"/>
              </a:solidFill>
              <a:latin typeface="+mj-lt"/>
              <a:ea typeface="Stafford"/>
            </a:endParaRPr>
          </a:p>
          <a:p>
            <a:pPr algn="just">
              <a:spcBef>
                <a:spcPts val="1000"/>
              </a:spcBef>
              <a:defRPr/>
            </a:pPr>
            <a:endParaRPr lang="de-DE" sz="4400" b="1" u="sng">
              <a:solidFill>
                <a:schemeClr val="dk1"/>
              </a:solidFill>
              <a:latin typeface="+mj-lt"/>
              <a:ea typeface="Stafford"/>
            </a:endParaRPr>
          </a:p>
          <a:p>
            <a:pPr algn="just">
              <a:spcBef>
                <a:spcPts val="1000"/>
              </a:spcBef>
              <a:defRPr/>
            </a:pPr>
            <a:endParaRPr lang="de-DE" sz="4400" b="1" u="sng">
              <a:solidFill>
                <a:schemeClr val="dk1"/>
              </a:solidFill>
              <a:latin typeface="+mj-lt"/>
              <a:ea typeface="Stafford"/>
            </a:endParaRPr>
          </a:p>
          <a:p>
            <a:pPr algn="just">
              <a:spcBef>
                <a:spcPts val="1000"/>
              </a:spcBef>
              <a:defRPr/>
            </a:pPr>
            <a:endParaRPr lang="de-DE" sz="4400">
              <a:solidFill>
                <a:schemeClr val="dk1"/>
              </a:solidFill>
              <a:latin typeface="+mn-lt"/>
              <a:ea typeface="Stafford"/>
            </a:endParaRPr>
          </a:p>
          <a:p>
            <a:pPr algn="just">
              <a:spcBef>
                <a:spcPts val="1000"/>
              </a:spcBef>
              <a:defRPr/>
            </a:pPr>
            <a:r>
              <a:rPr lang="de-DE" sz="4400">
                <a:solidFill>
                  <a:schemeClr val="dk1"/>
                </a:solidFill>
                <a:latin typeface="+mn-lt"/>
                <a:ea typeface="Stafford"/>
              </a:rPr>
              <a:t>D</a:t>
            </a:r>
            <a:r>
              <a:rPr lang="de-DE" sz="4000">
                <a:solidFill>
                  <a:schemeClr val="dk1"/>
                </a:solidFill>
                <a:latin typeface="+mn-lt"/>
                <a:ea typeface="Stafford"/>
              </a:rPr>
              <a:t>ie spezifische inhaltliche Ausrichtung der Angebote wird im Austausch mit den organisierenden Bereichen auf Grundlage einer Bedarfsanalyse und der Diversitätsstrategie festgelegt.</a:t>
            </a:r>
            <a:endParaRPr sz="4000">
              <a:solidFill>
                <a:schemeClr val="dk1"/>
              </a:solidFill>
              <a:latin typeface="+mn-lt"/>
              <a:ea typeface="Stafford"/>
            </a:endParaRPr>
          </a:p>
        </p:txBody>
      </p:sp>
      <p:sp>
        <p:nvSpPr>
          <p:cNvPr id="90" name="Google Shape;90;p1"/>
          <p:cNvSpPr/>
          <p:nvPr/>
        </p:nvSpPr>
        <p:spPr bwMode="auto">
          <a:xfrm>
            <a:off x="6733309" y="38653013"/>
            <a:ext cx="25889093" cy="523180"/>
          </a:xfrm>
          <a:prstGeom prst="rect">
            <a:avLst/>
          </a:prstGeom>
          <a:noFill/>
          <a:ln>
            <a:noFill/>
          </a:ln>
        </p:spPr>
        <p:txBody>
          <a:bodyPr spcFirstLastPara="1" wrap="square" lIns="91425" tIns="45700" rIns="91425" bIns="45700" anchor="t" anchorCtr="0">
            <a:spAutoFit/>
          </a:bodyPr>
          <a:lstStyle/>
          <a:p>
            <a:pPr marL="0" marR="0" lvl="0" indent="0" algn="ctr">
              <a:spcBef>
                <a:spcPts val="0"/>
              </a:spcBef>
              <a:spcAft>
                <a:spcPts val="0"/>
              </a:spcAft>
              <a:buNone/>
              <a:defRPr/>
            </a:pPr>
            <a:r>
              <a:rPr lang="de-DE" sz="2800" b="1">
                <a:solidFill>
                  <a:srgbClr val="000000"/>
                </a:solidFill>
                <a:latin typeface="Arial"/>
                <a:ea typeface="Arial"/>
                <a:cs typeface="Arial"/>
              </a:rPr>
              <a:t>Weitere Informationen finden Sie unter:</a:t>
            </a:r>
            <a:endParaRPr sz="1100" b="1"/>
          </a:p>
        </p:txBody>
      </p:sp>
      <p:cxnSp>
        <p:nvCxnSpPr>
          <p:cNvPr id="91" name="Google Shape;91;p1"/>
          <p:cNvCxnSpPr>
            <a:cxnSpLocks/>
          </p:cNvCxnSpPr>
          <p:nvPr/>
        </p:nvCxnSpPr>
        <p:spPr bwMode="auto">
          <a:xfrm>
            <a:off x="1071563" y="37976131"/>
            <a:ext cx="28106688" cy="0"/>
          </a:xfrm>
          <a:prstGeom prst="straightConnector1">
            <a:avLst/>
          </a:prstGeom>
          <a:noFill/>
          <a:ln w="30475" cap="flat" cmpd="sng">
            <a:solidFill>
              <a:schemeClr val="dk1"/>
            </a:solidFill>
            <a:prstDash val="solid"/>
            <a:round/>
            <a:headEnd type="none" w="med" len="med"/>
            <a:tailEnd type="none" w="med" len="med"/>
          </a:ln>
        </p:spPr>
      </p:cxnSp>
      <p:sp>
        <p:nvSpPr>
          <p:cNvPr id="92" name="Google Shape;92;p1"/>
          <p:cNvSpPr txBox="1"/>
          <p:nvPr/>
        </p:nvSpPr>
        <p:spPr bwMode="auto">
          <a:xfrm>
            <a:off x="10858276" y="28671370"/>
            <a:ext cx="8248800" cy="307800"/>
          </a:xfrm>
          <a:prstGeom prst="rect">
            <a:avLst/>
          </a:prstGeom>
          <a:noFill/>
          <a:ln>
            <a:noFill/>
          </a:ln>
        </p:spPr>
        <p:txBody>
          <a:bodyPr spcFirstLastPara="1" wrap="square" lIns="91425" tIns="45700" rIns="91425" bIns="45700" anchor="t" anchorCtr="0">
            <a:spAutoFit/>
          </a:bodyPr>
          <a:lstStyle/>
          <a:p>
            <a:pPr marL="0" marR="0" lvl="0" indent="0" algn="l">
              <a:spcBef>
                <a:spcPts val="0"/>
              </a:spcBef>
              <a:spcAft>
                <a:spcPts val="0"/>
              </a:spcAft>
              <a:buNone/>
              <a:defRPr/>
            </a:pPr>
            <a:endParaRPr/>
          </a:p>
        </p:txBody>
      </p:sp>
      <p:sp>
        <p:nvSpPr>
          <p:cNvPr id="93" name="Google Shape;93;p1"/>
          <p:cNvSpPr txBox="1"/>
          <p:nvPr/>
        </p:nvSpPr>
        <p:spPr bwMode="auto">
          <a:xfrm>
            <a:off x="16363736" y="23683114"/>
            <a:ext cx="12835200" cy="646500"/>
          </a:xfrm>
          <a:prstGeom prst="rect">
            <a:avLst/>
          </a:prstGeom>
          <a:noFill/>
          <a:ln>
            <a:noFill/>
          </a:ln>
        </p:spPr>
        <p:txBody>
          <a:bodyPr spcFirstLastPara="1" wrap="square" lIns="91425" tIns="45700" rIns="91425" bIns="45700" anchor="t" anchorCtr="0">
            <a:spAutoFit/>
          </a:bodyPr>
          <a:lstStyle/>
          <a:p>
            <a:pPr marL="0" marR="0" lvl="0" indent="0" algn="just">
              <a:spcBef>
                <a:spcPts val="0"/>
              </a:spcBef>
              <a:spcAft>
                <a:spcPts val="0"/>
              </a:spcAft>
              <a:buNone/>
              <a:defRPr/>
            </a:pPr>
            <a:endParaRPr sz="3600">
              <a:solidFill>
                <a:schemeClr val="dk1"/>
              </a:solidFill>
              <a:latin typeface="Arial"/>
              <a:ea typeface="Arial"/>
              <a:cs typeface="Arial"/>
            </a:endParaRPr>
          </a:p>
        </p:txBody>
      </p:sp>
      <p:sp>
        <p:nvSpPr>
          <p:cNvPr id="94" name="Google Shape;94;p1"/>
          <p:cNvSpPr txBox="1"/>
          <p:nvPr/>
        </p:nvSpPr>
        <p:spPr bwMode="auto">
          <a:xfrm>
            <a:off x="1079500" y="30893244"/>
            <a:ext cx="13862100" cy="708000"/>
          </a:xfrm>
          <a:prstGeom prst="rect">
            <a:avLst/>
          </a:prstGeom>
          <a:noFill/>
          <a:ln>
            <a:noFill/>
          </a:ln>
        </p:spPr>
        <p:txBody>
          <a:bodyPr spcFirstLastPara="1" wrap="square" lIns="91425" tIns="45700" rIns="91425" bIns="45700" anchor="t" anchorCtr="0">
            <a:spAutoFit/>
          </a:bodyPr>
          <a:lstStyle/>
          <a:p>
            <a:pPr marL="0" marR="0" lvl="0" indent="0" algn="l">
              <a:spcBef>
                <a:spcPts val="0"/>
              </a:spcBef>
              <a:spcAft>
                <a:spcPts val="0"/>
              </a:spcAft>
              <a:buNone/>
              <a:defRPr/>
            </a:pPr>
            <a:r>
              <a:rPr lang="de-DE" sz="4000">
                <a:solidFill>
                  <a:schemeClr val="dk1"/>
                </a:solidFill>
                <a:latin typeface="Arial"/>
                <a:ea typeface="Arial"/>
                <a:cs typeface="Arial"/>
              </a:rPr>
              <a:t> </a:t>
            </a:r>
            <a:endParaRPr/>
          </a:p>
        </p:txBody>
      </p:sp>
      <p:sp>
        <p:nvSpPr>
          <p:cNvPr id="95" name="Google Shape;95;p1"/>
          <p:cNvSpPr txBox="1"/>
          <p:nvPr/>
        </p:nvSpPr>
        <p:spPr bwMode="auto">
          <a:xfrm>
            <a:off x="16327439" y="15515303"/>
            <a:ext cx="12871500" cy="646500"/>
          </a:xfrm>
          <a:prstGeom prst="rect">
            <a:avLst/>
          </a:prstGeom>
          <a:noFill/>
          <a:ln>
            <a:noFill/>
          </a:ln>
        </p:spPr>
        <p:txBody>
          <a:bodyPr spcFirstLastPara="1" wrap="square" lIns="91425" tIns="45700" rIns="91425" bIns="45700" anchor="t" anchorCtr="0">
            <a:spAutoFit/>
          </a:bodyPr>
          <a:lstStyle/>
          <a:p>
            <a:pPr marL="0" marR="0" lvl="0" indent="0" algn="just">
              <a:spcBef>
                <a:spcPts val="0"/>
              </a:spcBef>
              <a:spcAft>
                <a:spcPts val="0"/>
              </a:spcAft>
              <a:buNone/>
              <a:defRPr/>
            </a:pPr>
            <a:endParaRPr sz="3600">
              <a:solidFill>
                <a:schemeClr val="dk1"/>
              </a:solidFill>
              <a:latin typeface="Arial"/>
              <a:ea typeface="Arial"/>
              <a:cs typeface="Arial"/>
            </a:endParaRPr>
          </a:p>
        </p:txBody>
      </p:sp>
      <p:pic>
        <p:nvPicPr>
          <p:cNvPr id="98" name="Google Shape;98;p1" descr="tud_logo"/>
          <p:cNvPicPr/>
          <p:nvPr/>
        </p:nvPicPr>
        <p:blipFill>
          <a:blip r:embed="rId3">
            <a:alphaModFix/>
          </a:blip>
          <a:stretch/>
        </p:blipFill>
        <p:spPr bwMode="auto">
          <a:xfrm>
            <a:off x="22763189" y="2384422"/>
            <a:ext cx="7208838" cy="2852103"/>
          </a:xfrm>
          <a:prstGeom prst="rect">
            <a:avLst/>
          </a:prstGeom>
          <a:noFill/>
          <a:ln>
            <a:noFill/>
          </a:ln>
        </p:spPr>
      </p:pic>
      <p:pic>
        <p:nvPicPr>
          <p:cNvPr id="100" name="Google Shape;100;p1"/>
          <p:cNvPicPr/>
          <p:nvPr/>
        </p:nvPicPr>
        <p:blipFill>
          <a:blip r:embed="rId4">
            <a:alphaModFix/>
          </a:blip>
          <a:stretch/>
        </p:blipFill>
        <p:spPr bwMode="auto">
          <a:xfrm>
            <a:off x="22909288" y="38076567"/>
            <a:ext cx="3154650" cy="3154650"/>
          </a:xfrm>
          <a:prstGeom prst="rect">
            <a:avLst/>
          </a:prstGeom>
          <a:noFill/>
          <a:ln>
            <a:noFill/>
          </a:ln>
        </p:spPr>
      </p:pic>
      <p:sp>
        <p:nvSpPr>
          <p:cNvPr id="102" name="Google Shape;102;p1"/>
          <p:cNvSpPr txBox="1"/>
          <p:nvPr/>
        </p:nvSpPr>
        <p:spPr bwMode="auto">
          <a:xfrm>
            <a:off x="16327437" y="9645260"/>
            <a:ext cx="13164059" cy="27813330"/>
          </a:xfrm>
          <a:prstGeom prst="rect">
            <a:avLst/>
          </a:prstGeom>
          <a:noFill/>
          <a:ln>
            <a:noFill/>
          </a:ln>
        </p:spPr>
        <p:txBody>
          <a:bodyPr spcFirstLastPara="1" wrap="square" lIns="91425" tIns="91425" rIns="91425" bIns="91425" anchor="t" anchorCtr="0">
            <a:spAutoFit/>
          </a:bodyPr>
          <a:lstStyle/>
          <a:p>
            <a:pPr marL="0" lvl="0" indent="0" algn="just">
              <a:lnSpc>
                <a:spcPct val="100000"/>
              </a:lnSpc>
              <a:spcBef>
                <a:spcPts val="1200"/>
              </a:spcBef>
              <a:spcAft>
                <a:spcPts val="0"/>
              </a:spcAft>
              <a:buNone/>
              <a:defRPr/>
            </a:pPr>
            <a:r>
              <a:rPr lang="de-DE" sz="4000" b="1" u="sng">
                <a:solidFill>
                  <a:srgbClr val="0D0D0D"/>
                </a:solidFill>
                <a:latin typeface="+mj-lt"/>
                <a:ea typeface="Stafford"/>
              </a:rPr>
              <a:t>Diversitätsverständnis </a:t>
            </a:r>
            <a:endParaRPr/>
          </a:p>
          <a:p>
            <a:pPr marL="0" lvl="0" indent="0" algn="just">
              <a:lnSpc>
                <a:spcPct val="100000"/>
              </a:lnSpc>
              <a:spcBef>
                <a:spcPts val="1200"/>
              </a:spcBef>
              <a:spcAft>
                <a:spcPts val="0"/>
              </a:spcAft>
              <a:buNone/>
              <a:defRPr/>
            </a:pPr>
            <a:endParaRPr lang="de-DE" sz="4000" b="1" u="sng">
              <a:solidFill>
                <a:srgbClr val="0D0D0D"/>
              </a:solidFill>
              <a:latin typeface="+mj-lt"/>
              <a:ea typeface="Stafford"/>
            </a:endParaRPr>
          </a:p>
          <a:p>
            <a:pPr algn="just">
              <a:spcBef>
                <a:spcPts val="1200"/>
              </a:spcBef>
              <a:defRPr/>
            </a:pPr>
            <a:r>
              <a:rPr lang="de-DE" sz="4000">
                <a:solidFill>
                  <a:srgbClr val="0D0D0D"/>
                </a:solidFill>
                <a:latin typeface="+mj-lt"/>
                <a:ea typeface="Stafford"/>
              </a:rPr>
              <a:t>Das Diversitätsverständnis der TU Darmstadt ist diskriminierungskritisch und intersektional, es fördert ein breites Inklusionsverständnis, soziale Gerechtigkeit und Individualität. Klassische Diversitätsdimensionen werde um relevante Aspekte des Hochschullebens erweitert, um Barrieren und spezielle Unterstützungsbedürfnisse zu identifizieren und Chancengerechtigkeit zu fördern. </a:t>
            </a:r>
            <a:endParaRPr/>
          </a:p>
          <a:p>
            <a:pPr marL="0" lvl="0" indent="0" algn="just">
              <a:lnSpc>
                <a:spcPct val="100000"/>
              </a:lnSpc>
              <a:spcBef>
                <a:spcPts val="1200"/>
              </a:spcBef>
              <a:spcAft>
                <a:spcPts val="0"/>
              </a:spcAft>
              <a:buNone/>
              <a:defRPr/>
            </a:pPr>
            <a:endParaRPr lang="de-DE" sz="4000" b="1" u="sng">
              <a:solidFill>
                <a:srgbClr val="0D0D0D"/>
              </a:solidFill>
              <a:latin typeface="+mj-lt"/>
              <a:ea typeface="Stafford"/>
            </a:endParaRPr>
          </a:p>
          <a:p>
            <a:pPr marL="0" lvl="0" indent="0" algn="just">
              <a:lnSpc>
                <a:spcPct val="100000"/>
              </a:lnSpc>
              <a:spcBef>
                <a:spcPts val="1200"/>
              </a:spcBef>
              <a:spcAft>
                <a:spcPts val="0"/>
              </a:spcAft>
              <a:buNone/>
              <a:defRPr/>
            </a:pPr>
            <a:endParaRPr lang="de-DE" sz="4000" b="1" u="sng">
              <a:solidFill>
                <a:srgbClr val="0D0D0D"/>
              </a:solidFill>
              <a:latin typeface="+mj-lt"/>
              <a:ea typeface="Stafford"/>
            </a:endParaRPr>
          </a:p>
          <a:p>
            <a:pPr marL="0" lvl="0" indent="0" algn="just">
              <a:lnSpc>
                <a:spcPct val="100000"/>
              </a:lnSpc>
              <a:spcBef>
                <a:spcPts val="1200"/>
              </a:spcBef>
              <a:spcAft>
                <a:spcPts val="0"/>
              </a:spcAft>
              <a:buNone/>
              <a:defRPr/>
            </a:pPr>
            <a:endParaRPr lang="de-DE" sz="4000" b="1" u="sng">
              <a:solidFill>
                <a:srgbClr val="0D0D0D"/>
              </a:solidFill>
              <a:latin typeface="+mj-lt"/>
              <a:ea typeface="Stafford"/>
            </a:endParaRPr>
          </a:p>
          <a:p>
            <a:pPr marL="0" lvl="0" indent="0" algn="just">
              <a:lnSpc>
                <a:spcPct val="100000"/>
              </a:lnSpc>
              <a:spcBef>
                <a:spcPts val="1200"/>
              </a:spcBef>
              <a:spcAft>
                <a:spcPts val="0"/>
              </a:spcAft>
              <a:buNone/>
              <a:defRPr/>
            </a:pPr>
            <a:endParaRPr lang="de-DE" sz="4000" b="1" u="sng">
              <a:solidFill>
                <a:srgbClr val="0D0D0D"/>
              </a:solidFill>
              <a:latin typeface="+mj-lt"/>
              <a:ea typeface="Stafford"/>
            </a:endParaRPr>
          </a:p>
          <a:p>
            <a:pPr marL="0" lvl="0" indent="0" algn="just">
              <a:lnSpc>
                <a:spcPct val="100000"/>
              </a:lnSpc>
              <a:spcBef>
                <a:spcPts val="1200"/>
              </a:spcBef>
              <a:spcAft>
                <a:spcPts val="0"/>
              </a:spcAft>
              <a:buNone/>
              <a:defRPr/>
            </a:pPr>
            <a:endParaRPr lang="de-DE" sz="4000" b="1" u="sng">
              <a:solidFill>
                <a:srgbClr val="0D0D0D"/>
              </a:solidFill>
              <a:latin typeface="+mj-lt"/>
              <a:ea typeface="Stafford"/>
            </a:endParaRPr>
          </a:p>
          <a:p>
            <a:pPr marL="0" lvl="0" indent="0" algn="just">
              <a:lnSpc>
                <a:spcPct val="100000"/>
              </a:lnSpc>
              <a:spcBef>
                <a:spcPts val="1200"/>
              </a:spcBef>
              <a:spcAft>
                <a:spcPts val="0"/>
              </a:spcAft>
              <a:buNone/>
              <a:defRPr/>
            </a:pPr>
            <a:endParaRPr lang="de-DE" sz="4000" b="1" u="sng">
              <a:solidFill>
                <a:srgbClr val="0D0D0D"/>
              </a:solidFill>
              <a:latin typeface="+mj-lt"/>
              <a:ea typeface="Stafford"/>
            </a:endParaRPr>
          </a:p>
          <a:p>
            <a:pPr marL="0" lvl="0" indent="0" algn="just">
              <a:lnSpc>
                <a:spcPct val="100000"/>
              </a:lnSpc>
              <a:spcBef>
                <a:spcPts val="1200"/>
              </a:spcBef>
              <a:spcAft>
                <a:spcPts val="0"/>
              </a:spcAft>
              <a:buNone/>
              <a:defRPr/>
            </a:pPr>
            <a:endParaRPr lang="de-DE" sz="4000" b="1" u="sng">
              <a:solidFill>
                <a:srgbClr val="0D0D0D"/>
              </a:solidFill>
              <a:latin typeface="+mj-lt"/>
              <a:ea typeface="Stafford"/>
            </a:endParaRPr>
          </a:p>
          <a:p>
            <a:pPr marL="0" lvl="0" indent="0" algn="just">
              <a:lnSpc>
                <a:spcPct val="100000"/>
              </a:lnSpc>
              <a:spcBef>
                <a:spcPts val="1200"/>
              </a:spcBef>
              <a:spcAft>
                <a:spcPts val="0"/>
              </a:spcAft>
              <a:buNone/>
              <a:defRPr/>
            </a:pPr>
            <a:endParaRPr lang="de-DE" sz="4000" b="1" u="sng">
              <a:solidFill>
                <a:srgbClr val="0D0D0D"/>
              </a:solidFill>
              <a:latin typeface="+mj-lt"/>
              <a:ea typeface="Stafford"/>
            </a:endParaRPr>
          </a:p>
          <a:p>
            <a:pPr marL="0" lvl="0" indent="0" algn="just">
              <a:lnSpc>
                <a:spcPct val="100000"/>
              </a:lnSpc>
              <a:spcBef>
                <a:spcPts val="1200"/>
              </a:spcBef>
              <a:spcAft>
                <a:spcPts val="0"/>
              </a:spcAft>
              <a:buNone/>
              <a:defRPr/>
            </a:pPr>
            <a:endParaRPr lang="de-DE" sz="4000" b="1" u="sng">
              <a:solidFill>
                <a:srgbClr val="0D0D0D"/>
              </a:solidFill>
              <a:latin typeface="+mj-lt"/>
              <a:ea typeface="Stafford"/>
            </a:endParaRPr>
          </a:p>
          <a:p>
            <a:pPr marL="0" lvl="0" indent="0" algn="just">
              <a:lnSpc>
                <a:spcPct val="100000"/>
              </a:lnSpc>
              <a:spcBef>
                <a:spcPts val="1200"/>
              </a:spcBef>
              <a:spcAft>
                <a:spcPts val="0"/>
              </a:spcAft>
              <a:buNone/>
              <a:defRPr/>
            </a:pPr>
            <a:endParaRPr lang="de-DE" sz="4000" b="1" u="sng">
              <a:solidFill>
                <a:srgbClr val="0D0D0D"/>
              </a:solidFill>
              <a:latin typeface="+mj-lt"/>
              <a:ea typeface="Stafford"/>
            </a:endParaRPr>
          </a:p>
          <a:p>
            <a:pPr marL="0" lvl="0" indent="0" algn="just">
              <a:lnSpc>
                <a:spcPct val="100000"/>
              </a:lnSpc>
              <a:spcBef>
                <a:spcPts val="1200"/>
              </a:spcBef>
              <a:spcAft>
                <a:spcPts val="0"/>
              </a:spcAft>
              <a:buNone/>
              <a:defRPr/>
            </a:pPr>
            <a:endParaRPr lang="de-DE" sz="4000" b="1" u="sng">
              <a:solidFill>
                <a:srgbClr val="0D0D0D"/>
              </a:solidFill>
              <a:latin typeface="+mj-lt"/>
              <a:ea typeface="Stafford"/>
            </a:endParaRPr>
          </a:p>
          <a:p>
            <a:pPr marL="0" lvl="0" indent="0" algn="just">
              <a:lnSpc>
                <a:spcPct val="100000"/>
              </a:lnSpc>
              <a:spcBef>
                <a:spcPts val="1200"/>
              </a:spcBef>
              <a:spcAft>
                <a:spcPts val="0"/>
              </a:spcAft>
              <a:buNone/>
              <a:defRPr/>
            </a:pPr>
            <a:endParaRPr lang="de-DE" sz="4000" b="1" u="sng">
              <a:solidFill>
                <a:srgbClr val="0D0D0D"/>
              </a:solidFill>
              <a:latin typeface="+mj-lt"/>
              <a:ea typeface="Stafford"/>
            </a:endParaRPr>
          </a:p>
          <a:p>
            <a:pPr marL="0" lvl="0" indent="0" algn="just">
              <a:lnSpc>
                <a:spcPct val="100000"/>
              </a:lnSpc>
              <a:spcBef>
                <a:spcPts val="1200"/>
              </a:spcBef>
              <a:spcAft>
                <a:spcPts val="0"/>
              </a:spcAft>
              <a:buNone/>
              <a:defRPr/>
            </a:pPr>
            <a:endParaRPr lang="de-DE" sz="4000" b="1" u="sng">
              <a:solidFill>
                <a:srgbClr val="0D0D0D"/>
              </a:solidFill>
              <a:latin typeface="+mj-lt"/>
              <a:ea typeface="Stafford"/>
            </a:endParaRPr>
          </a:p>
          <a:p>
            <a:pPr marL="0" lvl="0" indent="0" algn="just">
              <a:lnSpc>
                <a:spcPct val="100000"/>
              </a:lnSpc>
              <a:spcBef>
                <a:spcPts val="1200"/>
              </a:spcBef>
              <a:spcAft>
                <a:spcPts val="0"/>
              </a:spcAft>
              <a:buNone/>
              <a:defRPr/>
            </a:pPr>
            <a:endParaRPr lang="de-DE" sz="4000">
              <a:solidFill>
                <a:srgbClr val="0D0D0D"/>
              </a:solidFill>
              <a:latin typeface="+mj-lt"/>
              <a:ea typeface="Stafford"/>
            </a:endParaRPr>
          </a:p>
          <a:p>
            <a:pPr marL="0" lvl="0" indent="0" algn="just">
              <a:lnSpc>
                <a:spcPct val="100000"/>
              </a:lnSpc>
              <a:spcBef>
                <a:spcPts val="1200"/>
              </a:spcBef>
              <a:spcAft>
                <a:spcPts val="0"/>
              </a:spcAft>
              <a:buNone/>
              <a:defRPr/>
            </a:pPr>
            <a:endParaRPr lang="de-DE" sz="4000">
              <a:solidFill>
                <a:srgbClr val="0D0D0D"/>
              </a:solidFill>
              <a:latin typeface="+mj-lt"/>
              <a:ea typeface="Stafford"/>
            </a:endParaRPr>
          </a:p>
          <a:p>
            <a:pPr algn="just">
              <a:spcBef>
                <a:spcPts val="1000"/>
              </a:spcBef>
              <a:buSzPts val="1100"/>
              <a:defRPr/>
            </a:pPr>
            <a:r>
              <a:rPr lang="de-DE" sz="4000">
                <a:solidFill>
                  <a:srgbClr val="0D0D0D"/>
                </a:solidFill>
                <a:latin typeface="+mj-lt"/>
                <a:ea typeface="Stafford"/>
              </a:rPr>
              <a:t>Dabei wird berücksichtigt, dass Menschen in ihren Lebensrealitäten vielfältig und innerhalb der definierten Dimensionen heterogen sind. Diese Dimensionen interagieren auf verschiedenen Ebenen und beeinflussen die individuelle und kollektive Erfahrung.</a:t>
            </a:r>
            <a:endParaRPr sz="4000">
              <a:solidFill>
                <a:srgbClr val="0D0D0D"/>
              </a:solidFill>
              <a:latin typeface="+mj-lt"/>
              <a:ea typeface="Stafford"/>
            </a:endParaRPr>
          </a:p>
          <a:p>
            <a:pPr marL="0" lvl="0" indent="0" algn="just">
              <a:lnSpc>
                <a:spcPct val="100000"/>
              </a:lnSpc>
              <a:spcBef>
                <a:spcPts val="1200"/>
              </a:spcBef>
              <a:spcAft>
                <a:spcPts val="0"/>
              </a:spcAft>
              <a:buNone/>
              <a:defRPr/>
            </a:pPr>
            <a:endParaRPr sz="3600">
              <a:solidFill>
                <a:schemeClr val="dk1"/>
              </a:solidFill>
            </a:endParaRPr>
          </a:p>
          <a:p>
            <a:pPr marL="0" lvl="0" indent="0" algn="just">
              <a:lnSpc>
                <a:spcPct val="100000"/>
              </a:lnSpc>
              <a:spcBef>
                <a:spcPts val="1200"/>
              </a:spcBef>
              <a:spcAft>
                <a:spcPts val="0"/>
              </a:spcAft>
              <a:buNone/>
              <a:defRPr/>
            </a:pPr>
            <a:endParaRPr sz="3600">
              <a:solidFill>
                <a:schemeClr val="dk1"/>
              </a:solidFill>
            </a:endParaRPr>
          </a:p>
          <a:p>
            <a:pPr marL="0" lvl="0" indent="0" algn="just">
              <a:spcBef>
                <a:spcPts val="1000"/>
              </a:spcBef>
              <a:buFont typeface="Arial"/>
              <a:buNone/>
              <a:defRPr/>
            </a:pPr>
            <a:r>
              <a:rPr lang="de-DE" sz="4000" b="1" u="sng">
                <a:solidFill>
                  <a:schemeClr val="dk1"/>
                </a:solidFill>
                <a:latin typeface="+mj-lt"/>
                <a:ea typeface="Stafford"/>
              </a:rPr>
              <a:t>Einbettung</a:t>
            </a:r>
            <a:endParaRPr/>
          </a:p>
          <a:p>
            <a:pPr marL="0" lvl="0" indent="0" algn="just">
              <a:spcBef>
                <a:spcPts val="1000"/>
              </a:spcBef>
              <a:buSzPts val="1100"/>
              <a:buFont typeface="Arial"/>
              <a:buNone/>
              <a:defRPr/>
            </a:pPr>
            <a:r>
              <a:rPr lang="de-DE" sz="4000">
                <a:solidFill>
                  <a:srgbClr val="0D0D0D"/>
                </a:solidFill>
                <a:latin typeface="+mn-lt"/>
                <a:ea typeface="Stafford"/>
              </a:rPr>
              <a:t>Finanziert wird das Projekt über das Programm „Hohe Qualität in Studium und Lehre, gute Rahmen-bedingungen des Studiums“ (</a:t>
            </a:r>
            <a:r>
              <a:rPr lang="de-DE" sz="4000">
                <a:solidFill>
                  <a:srgbClr val="0D0D0D"/>
                </a:solidFill>
                <a:latin typeface="+mn-lt"/>
                <a:ea typeface="Stafford"/>
              </a:rPr>
              <a:t>QuiS</a:t>
            </a:r>
            <a:r>
              <a:rPr lang="de-DE" sz="4000">
                <a:solidFill>
                  <a:srgbClr val="0D0D0D"/>
                </a:solidFill>
                <a:latin typeface="+mn-lt"/>
                <a:ea typeface="Stafford"/>
              </a:rPr>
              <a:t>) des Hessischen Ministeriums für Wissenschaft und Kunst. Innerhalb der TU Darmstadt ist das DEO angegliedert an den Vizepräsidenten Prof. Dr. Heribert Warzecha für Studium und Lehre sowie Diversität. </a:t>
            </a:r>
            <a:endParaRPr/>
          </a:p>
          <a:p>
            <a:pPr marL="0" lvl="0" indent="0" algn="just">
              <a:lnSpc>
                <a:spcPct val="100000"/>
              </a:lnSpc>
              <a:spcBef>
                <a:spcPts val="1200"/>
              </a:spcBef>
              <a:spcAft>
                <a:spcPts val="1200"/>
              </a:spcAft>
              <a:buNone/>
              <a:defRPr/>
            </a:pPr>
            <a:endParaRPr sz="3600" b="1" u="sng">
              <a:solidFill>
                <a:schemeClr val="dk1"/>
              </a:solidFill>
            </a:endParaRPr>
          </a:p>
        </p:txBody>
      </p:sp>
      <p:pic>
        <p:nvPicPr>
          <p:cNvPr id="103" name="Google Shape;103;p1"/>
          <p:cNvPicPr/>
          <p:nvPr/>
        </p:nvPicPr>
        <p:blipFill>
          <a:blip r:embed="rId5">
            <a:alphaModFix/>
          </a:blip>
          <a:stretch/>
        </p:blipFill>
        <p:spPr bwMode="auto">
          <a:xfrm>
            <a:off x="17588699" y="16448499"/>
            <a:ext cx="10641178" cy="9911525"/>
          </a:xfrm>
          <a:prstGeom prst="rect">
            <a:avLst/>
          </a:prstGeom>
          <a:noFill/>
          <a:ln>
            <a:noFill/>
          </a:ln>
        </p:spPr>
      </p:pic>
      <p:pic>
        <p:nvPicPr>
          <p:cNvPr id="2" name="Google Shape;99;p1"/>
          <p:cNvPicPr/>
          <p:nvPr/>
        </p:nvPicPr>
        <p:blipFill>
          <a:blip r:embed="rId6">
            <a:alphaModFix/>
          </a:blip>
          <a:srcRect l="0" t="30959" r="0" b="26769"/>
          <a:stretch/>
        </p:blipFill>
        <p:spPr bwMode="auto">
          <a:xfrm>
            <a:off x="1209817" y="38269614"/>
            <a:ext cx="5124481" cy="2811883"/>
          </a:xfrm>
          <a:prstGeom prst="rect">
            <a:avLst/>
          </a:prstGeom>
          <a:noFill/>
          <a:ln>
            <a:noFill/>
          </a:ln>
        </p:spPr>
      </p:pic>
      <p:pic>
        <p:nvPicPr>
          <p:cNvPr id="3" name="Grafik 2"/>
          <p:cNvPicPr>
            <a:picLocks noChangeAspect="1"/>
          </p:cNvPicPr>
          <p:nvPr/>
        </p:nvPicPr>
        <p:blipFill>
          <a:blip r:embed="rId7"/>
          <a:stretch/>
        </p:blipFill>
        <p:spPr bwMode="auto">
          <a:xfrm>
            <a:off x="7838788" y="2453292"/>
            <a:ext cx="14602397" cy="6240694"/>
          </a:xfrm>
          <a:prstGeom prst="rect">
            <a:avLst/>
          </a:prstGeom>
        </p:spPr>
      </p:pic>
      <p:graphicFrame>
        <p:nvGraphicFramePr>
          <p:cNvPr id="4" name="Diagramm 3"/>
          <p:cNvGraphicFramePr>
            <a:graphicFrameLocks xmlns:a="http://schemas.openxmlformats.org/drawingml/2006/main"/>
          </p:cNvGraphicFramePr>
          <p:nvPr/>
        </p:nvGraphicFramePr>
        <p:xfrm>
          <a:off x="1858875" y="23399179"/>
          <a:ext cx="12303349" cy="9199558"/>
          <a:chOff x="0" y="0"/>
          <a:chExt cx="12303349" cy="9199558"/>
        </p:xfrm>
        <a:graphic>
          <a:graphicData uri="http://schemas.openxmlformats.org/drawingml/2006/diagram">
            <dgm:relIds xmlns:dgm="http://schemas.openxmlformats.org/drawingml/2006/diagram" xmlns:r="http://schemas.openxmlformats.org/officeDocument/2006/relationships" r:dm="rId9" r:lo="rId11" r:qs="rId12" r:cs="rId10"/>
          </a:graphicData>
        </a:graphic>
      </p:graphicFrame>
      <p:sp>
        <p:nvSpPr>
          <p:cNvPr id="5" name="Textfeld 4"/>
          <p:cNvSpPr txBox="1"/>
          <p:nvPr/>
        </p:nvSpPr>
        <p:spPr bwMode="auto">
          <a:xfrm>
            <a:off x="7286142" y="38648055"/>
            <a:ext cx="10094571" cy="3477875"/>
          </a:xfrm>
          <a:prstGeom prst="rect">
            <a:avLst/>
          </a:prstGeom>
          <a:noFill/>
        </p:spPr>
        <p:txBody>
          <a:bodyPr wrap="square" rtlCol="0">
            <a:spAutoFit/>
          </a:bodyPr>
          <a:lstStyle/>
          <a:p>
            <a:pPr>
              <a:defRPr/>
            </a:pPr>
            <a:r>
              <a:rPr lang="de-DE" sz="2800" b="1"/>
              <a:t>Ansprechpersonen:</a:t>
            </a:r>
            <a:endParaRPr/>
          </a:p>
          <a:p>
            <a:pPr>
              <a:defRPr/>
            </a:pPr>
            <a:endParaRPr lang="de-DE" sz="2800"/>
          </a:p>
          <a:p>
            <a:pPr>
              <a:defRPr/>
            </a:pPr>
            <a:r>
              <a:rPr lang="de-DE" sz="2800"/>
              <a:t>Lea Belz: Lea.Belz@tu-darmstadt.de</a:t>
            </a:r>
            <a:endParaRPr/>
          </a:p>
          <a:p>
            <a:pPr>
              <a:defRPr/>
            </a:pPr>
            <a:endParaRPr lang="de-DE" sz="2800"/>
          </a:p>
          <a:p>
            <a:pPr>
              <a:defRPr/>
            </a:pPr>
            <a:r>
              <a:rPr lang="de-DE" sz="2800"/>
              <a:t>Sevim </a:t>
            </a:r>
            <a:r>
              <a:rPr lang="de-DE" sz="2800"/>
              <a:t>Dylong</a:t>
            </a:r>
            <a:r>
              <a:rPr lang="de-DE" sz="2800"/>
              <a:t>: Sevim.Dylong@tu-darmstadt.de</a:t>
            </a:r>
            <a:endParaRPr/>
          </a:p>
          <a:p>
            <a:pPr>
              <a:defRPr/>
            </a:pPr>
            <a:endParaRPr lang="de-DE" sz="4000"/>
          </a:p>
          <a:p>
            <a:pPr>
              <a:defRPr/>
            </a:pPr>
            <a:endParaRPr lang="de-DE" sz="4000"/>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theme/_rels/theme1.xml.rels><?xml version="1.0" encoding="UTF-8" standalone="yes"?><Relationships xmlns="http://schemas.openxmlformats.org/package/2006/relationships"></Relationships>
</file>

<file path=ppt/theme/_rels/theme2.xml.rels><?xml version="1.0" encoding="UTF-8" standalone="yes"?><Relationships xmlns="http://schemas.openxmlformats.org/package/2006/relationships"></Relationships>
</file>

<file path=ppt/theme/theme1.xml><?xml version="1.0" encoding="utf-8"?>
<a:theme xmlns:a="http://schemas.openxmlformats.org/drawingml/2006/main" xmlns:r="http://schemas.openxmlformats.org/officeDocument/2006/relationships" xmlns:p="http://schemas.openxmlformats.org/presentationml/2006/main" name="Poster_A0-01">
  <a:themeElements>
    <a:clrScheme name="Poster_A0-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heme>
</file>

<file path=ppt/theme/theme2.xml><?xml version="1.0" encoding="utf-8"?>
<a:theme xmlns:a="http://schemas.openxmlformats.org/drawingml/2006/main" xmlns:r="http://schemas.openxmlformats.org/officeDocument/2006/relationships" xmlns:p="http://schemas.openxmlformats.org/presentationml/2006/main" na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heme>
</file>

<file path=docProps/app.xml><?xml version="1.0" encoding="utf-8"?>
<Properties xmlns="http://schemas.openxmlformats.org/officeDocument/2006/extended-properties" xmlns:vt="http://schemas.openxmlformats.org/officeDocument/2006/docPropsVTypes">
  <Template/>
  <TotalTime>0</TotalTime>
  <Words>0</Words>
  <Application>onlyoffice/7.5.1.23</Application>
  <DocSecurity>0</DocSecurity>
  <PresentationFormat>Benutzerdefiniert</PresentationFormat>
  <Paragraphs>0</Paragraphs>
  <Slides>1</Slides>
  <Notes>1</Notes>
  <HiddenSlides>0</HiddenSlides>
  <MMClips>2</MMClips>
  <ScaleCrop>0</ScaleCrop>
  <HeadingPairs>
    <vt:vector size="4" baseType="variant">
      <vt:variant>
        <vt:lpstr>Theme</vt:lpstr>
      </vt:variant>
      <vt:variant>
        <vt:i4>1</vt:i4>
      </vt:variant>
      <vt:variant>
        <vt:lpstr>Slide Titles</vt:lpstr>
      </vt:variant>
      <vt:variant>
        <vt:i4>1</vt:i4>
      </vt:variant>
    </vt:vector>
  </HeadingPairs>
  <TitlesOfParts>
    <vt:vector size="2" baseType="lpstr">
      <vt:lpstr>Theme 1</vt:lpstr>
      <vt:lpstr>Slide 1</vt:lpstr>
    </vt:vector>
  </TitlesOfParts>
  <Manager/>
  <Company/>
  <LinksUpToDate>0</LinksUpToDate>
  <SharedDoc>0</SharedDoc>
  <HyperlinkBase/>
  <HyperlinksChanged>0</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Birgit Swoboda</dc:creator>
  <cp:keywords/>
  <dc:description/>
  <dc:identifier/>
  <dc:language/>
  <cp:lastModifiedBy>Sevim Dylong</cp:lastModifiedBy>
  <cp:revision>9</cp:revision>
  <dcterms:created xsi:type="dcterms:W3CDTF">2008-06-02T14:00:57Z</dcterms:created>
  <dcterms:modified xsi:type="dcterms:W3CDTF">2024-05-15T11:25:40Z</dcterms:modified>
  <cp:category/>
  <cp:contentStatus/>
  <cp:version/>
</cp:coreProperties>
</file>